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89" r:id="rId4"/>
    <p:sldId id="290" r:id="rId5"/>
    <p:sldId id="261" r:id="rId6"/>
    <p:sldId id="283" r:id="rId7"/>
    <p:sldId id="267" r:id="rId8"/>
    <p:sldId id="259" r:id="rId9"/>
    <p:sldId id="291" r:id="rId10"/>
    <p:sldId id="292" r:id="rId11"/>
    <p:sldId id="265" r:id="rId12"/>
    <p:sldId id="285" r:id="rId13"/>
    <p:sldId id="275" r:id="rId14"/>
    <p:sldId id="279" r:id="rId15"/>
    <p:sldId id="286" r:id="rId16"/>
    <p:sldId id="280" r:id="rId17"/>
    <p:sldId id="288" r:id="rId18"/>
    <p:sldId id="287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472" y="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E5E7A-EECE-49D0-8182-4AA3E813188F}" type="doc">
      <dgm:prSet loTypeId="urn:microsoft.com/office/officeart/2005/8/layout/hierarchy4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81CFD6B8-48C6-47D2-A88A-875A74F0AD89}">
      <dgm:prSet phldrT="[Κείμενο]"/>
      <dgm:spPr/>
      <dgm:t>
        <a:bodyPr/>
        <a:lstStyle/>
        <a:p>
          <a:r>
            <a:rPr lang="en-US" dirty="0"/>
            <a:t>University of Thessaly</a:t>
          </a:r>
          <a:endParaRPr lang="en-GB" dirty="0"/>
        </a:p>
      </dgm:t>
    </dgm:pt>
    <dgm:pt modelId="{8355BFBB-0C8F-4E99-A570-7C8C9BB80563}" type="parTrans" cxnId="{2F647E2C-A0B1-44B7-8216-BE950987D550}">
      <dgm:prSet/>
      <dgm:spPr/>
      <dgm:t>
        <a:bodyPr/>
        <a:lstStyle/>
        <a:p>
          <a:endParaRPr lang="en-GB"/>
        </a:p>
      </dgm:t>
    </dgm:pt>
    <dgm:pt modelId="{F55A7C73-565B-45A4-8708-A4FFB8580CDA}" type="sibTrans" cxnId="{2F647E2C-A0B1-44B7-8216-BE950987D550}">
      <dgm:prSet/>
      <dgm:spPr/>
      <dgm:t>
        <a:bodyPr/>
        <a:lstStyle/>
        <a:p>
          <a:endParaRPr lang="en-GB"/>
        </a:p>
      </dgm:t>
    </dgm:pt>
    <dgm:pt modelId="{DE4B6B83-B0E7-48E4-B7ED-A4E925211688}">
      <dgm:prSet phldrT="[Κείμενο]" custT="1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sz="2400" dirty="0">
              <a:solidFill>
                <a:schemeClr val="accent2">
                  <a:lumMod val="50000"/>
                </a:schemeClr>
              </a:solidFill>
            </a:rPr>
            <a:t>Polytechnic</a:t>
          </a:r>
          <a:endParaRPr lang="en-GB" sz="800" dirty="0">
            <a:solidFill>
              <a:schemeClr val="accent2">
                <a:lumMod val="50000"/>
              </a:schemeClr>
            </a:solidFill>
          </a:endParaRPr>
        </a:p>
      </dgm:t>
    </dgm:pt>
    <dgm:pt modelId="{02D1874B-5478-480F-8766-C002A3838CC4}" type="parTrans" cxnId="{CF13F983-DFA2-4BB8-B121-D752B61BB27E}">
      <dgm:prSet/>
      <dgm:spPr/>
      <dgm:t>
        <a:bodyPr/>
        <a:lstStyle/>
        <a:p>
          <a:endParaRPr lang="en-GB"/>
        </a:p>
      </dgm:t>
    </dgm:pt>
    <dgm:pt modelId="{CD0DA753-362C-4C99-A0A4-EFCCC6BBE9E4}" type="sibTrans" cxnId="{CF13F983-DFA2-4BB8-B121-D752B61BB27E}">
      <dgm:prSet/>
      <dgm:spPr/>
      <dgm:t>
        <a:bodyPr/>
        <a:lstStyle/>
        <a:p>
          <a:endParaRPr lang="en-GB"/>
        </a:p>
      </dgm:t>
    </dgm:pt>
    <dgm:pt modelId="{065D2801-F906-4381-8A02-38C2D7447962}">
      <dgm:prSet phldrT="[Κείμενο]" custT="1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sz="2400" kern="1200" dirty="0">
              <a:solidFill>
                <a:srgbClr val="C0504D">
                  <a:lumMod val="50000"/>
                </a:srgbClr>
              </a:solidFill>
              <a:latin typeface="Calibri"/>
              <a:ea typeface="+mn-ea"/>
              <a:cs typeface="+mn-cs"/>
            </a:rPr>
            <a:t>Sports</a:t>
          </a:r>
          <a:r>
            <a:rPr lang="en-US" sz="2400" kern="1200" dirty="0">
              <a:solidFill>
                <a:schemeClr val="accent2">
                  <a:lumMod val="50000"/>
                </a:schemeClr>
              </a:solidFill>
            </a:rPr>
            <a:t> Science &amp; </a:t>
          </a:r>
          <a:r>
            <a:rPr lang="en-US" sz="2400" kern="1200" dirty="0">
              <a:solidFill>
                <a:srgbClr val="C0504D">
                  <a:lumMod val="50000"/>
                </a:srgbClr>
              </a:solidFill>
              <a:latin typeface="Calibri"/>
              <a:ea typeface="+mn-ea"/>
              <a:cs typeface="+mn-cs"/>
            </a:rPr>
            <a:t>Nutrition</a:t>
          </a:r>
          <a:endParaRPr lang="en-GB" sz="2400" kern="1200" dirty="0">
            <a:solidFill>
              <a:srgbClr val="C0504D">
                <a:lumMod val="50000"/>
              </a:srgbClr>
            </a:solidFill>
            <a:latin typeface="Calibri"/>
            <a:ea typeface="+mn-ea"/>
            <a:cs typeface="+mn-cs"/>
          </a:endParaRPr>
        </a:p>
      </dgm:t>
    </dgm:pt>
    <dgm:pt modelId="{A2E80F70-B42A-489A-A653-BB1802B6FB97}" type="parTrans" cxnId="{BB6EC070-FCA1-4717-97BE-BEDEF20D4E25}">
      <dgm:prSet/>
      <dgm:spPr/>
      <dgm:t>
        <a:bodyPr/>
        <a:lstStyle/>
        <a:p>
          <a:endParaRPr lang="en-GB"/>
        </a:p>
      </dgm:t>
    </dgm:pt>
    <dgm:pt modelId="{E294DF11-1AB8-48D0-8220-14CA708440E8}" type="sibTrans" cxnId="{BB6EC070-FCA1-4717-97BE-BEDEF20D4E25}">
      <dgm:prSet/>
      <dgm:spPr/>
      <dgm:t>
        <a:bodyPr/>
        <a:lstStyle/>
        <a:p>
          <a:endParaRPr lang="en-GB"/>
        </a:p>
      </dgm:t>
    </dgm:pt>
    <dgm:pt modelId="{C3167F82-6A6B-4954-8B6B-C3423C84C891}">
      <dgm:prSet phldrT="[Κείμενο]" custT="1"/>
      <dgm:spPr/>
      <dgm:t>
        <a:bodyPr/>
        <a:lstStyle/>
        <a:p>
          <a:r>
            <a:rPr lang="en-US" sz="2800" dirty="0"/>
            <a:t>Humanities and Social Sciences</a:t>
          </a:r>
          <a:endParaRPr lang="en-GB" sz="2800" dirty="0"/>
        </a:p>
      </dgm:t>
    </dgm:pt>
    <dgm:pt modelId="{3FF3CAEB-FCF9-45FF-B6AE-549DACF5B302}" type="sibTrans" cxnId="{207D9D31-0FC2-459F-B5CB-51AE7F1CA57D}">
      <dgm:prSet/>
      <dgm:spPr/>
      <dgm:t>
        <a:bodyPr/>
        <a:lstStyle/>
        <a:p>
          <a:endParaRPr lang="en-GB"/>
        </a:p>
      </dgm:t>
    </dgm:pt>
    <dgm:pt modelId="{5B358EB6-4EE4-4A57-961F-D6425E6D5479}" type="parTrans" cxnId="{207D9D31-0FC2-459F-B5CB-51AE7F1CA57D}">
      <dgm:prSet/>
      <dgm:spPr/>
      <dgm:t>
        <a:bodyPr/>
        <a:lstStyle/>
        <a:p>
          <a:endParaRPr lang="en-GB"/>
        </a:p>
      </dgm:t>
    </dgm:pt>
    <dgm:pt modelId="{90B05088-2939-4346-B2EB-74289E0E99F0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Medicine</a:t>
          </a:r>
          <a:endParaRPr lang="en-GB" dirty="0">
            <a:solidFill>
              <a:schemeClr val="accent2">
                <a:lumMod val="50000"/>
              </a:schemeClr>
            </a:solidFill>
          </a:endParaRPr>
        </a:p>
      </dgm:t>
    </dgm:pt>
    <dgm:pt modelId="{88A4389E-9154-4804-914A-093325876ED6}" type="parTrans" cxnId="{D05D28DC-A859-42E1-A185-17B63F78A9EA}">
      <dgm:prSet/>
      <dgm:spPr/>
      <dgm:t>
        <a:bodyPr/>
        <a:lstStyle/>
        <a:p>
          <a:endParaRPr lang="en-GB"/>
        </a:p>
      </dgm:t>
    </dgm:pt>
    <dgm:pt modelId="{044859D7-C23E-4AD1-A630-11AFBF39E29F}" type="sibTrans" cxnId="{D05D28DC-A859-42E1-A185-17B63F78A9EA}">
      <dgm:prSet/>
      <dgm:spPr/>
      <dgm:t>
        <a:bodyPr/>
        <a:lstStyle/>
        <a:p>
          <a:endParaRPr lang="en-GB"/>
        </a:p>
      </dgm:t>
    </dgm:pt>
    <dgm:pt modelId="{4CCFFB90-29DE-4944-BAA6-CEB8800DA8B4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Economics &amp; Administration</a:t>
          </a:r>
        </a:p>
      </dgm:t>
    </dgm:pt>
    <dgm:pt modelId="{1EC344DE-CF79-4A08-BB6B-35E6A1E76FE7}" type="parTrans" cxnId="{F42DD5EE-1804-4218-96E5-77449610300B}">
      <dgm:prSet/>
      <dgm:spPr/>
      <dgm:t>
        <a:bodyPr/>
        <a:lstStyle/>
        <a:p>
          <a:endParaRPr lang="en-GB"/>
        </a:p>
      </dgm:t>
    </dgm:pt>
    <dgm:pt modelId="{24F565CD-23A8-476C-8DCE-B3621463B07B}" type="sibTrans" cxnId="{F42DD5EE-1804-4218-96E5-77449610300B}">
      <dgm:prSet/>
      <dgm:spPr/>
      <dgm:t>
        <a:bodyPr/>
        <a:lstStyle/>
        <a:p>
          <a:endParaRPr lang="en-GB"/>
        </a:p>
      </dgm:t>
    </dgm:pt>
    <dgm:pt modelId="{CA3B7CB0-7FCB-4992-BB95-DA8CF84BC3E1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Technology</a:t>
          </a:r>
        </a:p>
      </dgm:t>
    </dgm:pt>
    <dgm:pt modelId="{85AC2708-CB25-479A-B998-E3DBE8A771F8}" type="parTrans" cxnId="{C5CC56A2-677B-424C-8821-5F4EE17C8436}">
      <dgm:prSet/>
      <dgm:spPr/>
      <dgm:t>
        <a:bodyPr/>
        <a:lstStyle/>
        <a:p>
          <a:endParaRPr lang="en-GB"/>
        </a:p>
      </dgm:t>
    </dgm:pt>
    <dgm:pt modelId="{6FD9FD79-C848-4613-BDD4-027943624549}" type="sibTrans" cxnId="{C5CC56A2-677B-424C-8821-5F4EE17C8436}">
      <dgm:prSet/>
      <dgm:spPr/>
      <dgm:t>
        <a:bodyPr/>
        <a:lstStyle/>
        <a:p>
          <a:endParaRPr lang="en-GB"/>
        </a:p>
      </dgm:t>
    </dgm:pt>
    <dgm:pt modelId="{8111B9EE-923E-4209-919B-034327E3FDA3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Agricultural Sciences</a:t>
          </a:r>
        </a:p>
      </dgm:t>
    </dgm:pt>
    <dgm:pt modelId="{2469F1DB-4520-4721-B2A2-709DA10F497A}" type="parTrans" cxnId="{C6BA31A5-73C6-472E-AF42-8A6B23791A16}">
      <dgm:prSet/>
      <dgm:spPr/>
      <dgm:t>
        <a:bodyPr/>
        <a:lstStyle/>
        <a:p>
          <a:endParaRPr lang="en-GB"/>
        </a:p>
      </dgm:t>
    </dgm:pt>
    <dgm:pt modelId="{CCC6189A-A347-41E8-8217-36C621C642E7}" type="sibTrans" cxnId="{C6BA31A5-73C6-472E-AF42-8A6B23791A16}">
      <dgm:prSet/>
      <dgm:spPr/>
      <dgm:t>
        <a:bodyPr/>
        <a:lstStyle/>
        <a:p>
          <a:endParaRPr lang="en-GB"/>
        </a:p>
      </dgm:t>
    </dgm:pt>
    <dgm:pt modelId="{BA04887E-E256-48DC-A05E-674431270A56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Natural Sciences</a:t>
          </a:r>
        </a:p>
      </dgm:t>
    </dgm:pt>
    <dgm:pt modelId="{1DF68665-66A0-4562-A601-EA9A42193B81}" type="parTrans" cxnId="{98F76652-7EDD-43A5-8733-3D05DC861E36}">
      <dgm:prSet/>
      <dgm:spPr/>
      <dgm:t>
        <a:bodyPr/>
        <a:lstStyle/>
        <a:p>
          <a:endParaRPr lang="en-GB"/>
        </a:p>
      </dgm:t>
    </dgm:pt>
    <dgm:pt modelId="{FC8D4277-6FE0-4B36-A468-706A697975FB}" type="sibTrans" cxnId="{98F76652-7EDD-43A5-8733-3D05DC861E36}">
      <dgm:prSet/>
      <dgm:spPr/>
      <dgm:t>
        <a:bodyPr/>
        <a:lstStyle/>
        <a:p>
          <a:endParaRPr lang="en-GB"/>
        </a:p>
      </dgm:t>
    </dgm:pt>
    <dgm:pt modelId="{4EFB39F0-05F7-4983-884E-0D1E0A44AA54}">
      <dgm:prSet phldrT="[Κείμενο]"/>
      <dgm:spPr>
        <a:ln>
          <a:solidFill>
            <a:srgbClr val="FFC000"/>
          </a:solidFill>
        </a:ln>
      </dgm:spPr>
      <dgm:t>
        <a:bodyPr vert="vert"/>
        <a:lstStyle/>
        <a:p>
          <a:r>
            <a:rPr lang="en-US" dirty="0"/>
            <a:t>Primary Education</a:t>
          </a:r>
          <a:endParaRPr lang="en-GB" dirty="0"/>
        </a:p>
      </dgm:t>
    </dgm:pt>
    <dgm:pt modelId="{588D775C-C8F1-4E8B-AF44-3AA6F5576538}" type="parTrans" cxnId="{CB67AF48-03EB-4547-8294-56D17A5EBCF6}">
      <dgm:prSet/>
      <dgm:spPr/>
      <dgm:t>
        <a:bodyPr/>
        <a:lstStyle/>
        <a:p>
          <a:endParaRPr lang="en-GB"/>
        </a:p>
      </dgm:t>
    </dgm:pt>
    <dgm:pt modelId="{0F4C718F-6F3D-4EB5-B1E6-765AF2BF60CE}" type="sibTrans" cxnId="{CB67AF48-03EB-4547-8294-56D17A5EBCF6}">
      <dgm:prSet/>
      <dgm:spPr/>
      <dgm:t>
        <a:bodyPr/>
        <a:lstStyle/>
        <a:p>
          <a:endParaRPr lang="en-GB"/>
        </a:p>
      </dgm:t>
    </dgm:pt>
    <dgm:pt modelId="{F37DF12F-66F9-4F8F-B31D-44BF0F7CBB58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Pre-School Education</a:t>
          </a:r>
          <a:endParaRPr lang="en-GB" dirty="0">
            <a:solidFill>
              <a:schemeClr val="accent2">
                <a:lumMod val="50000"/>
              </a:schemeClr>
            </a:solidFill>
          </a:endParaRPr>
        </a:p>
      </dgm:t>
    </dgm:pt>
    <dgm:pt modelId="{F910DAF2-A86B-4CD0-A096-D6B376889ABC}" type="parTrans" cxnId="{DA9E6E58-7610-4AE7-AD39-C73EA3897EFD}">
      <dgm:prSet/>
      <dgm:spPr/>
      <dgm:t>
        <a:bodyPr/>
        <a:lstStyle/>
        <a:p>
          <a:endParaRPr lang="en-GB"/>
        </a:p>
      </dgm:t>
    </dgm:pt>
    <dgm:pt modelId="{06EC41E1-4FB0-41B7-B8D0-22923E26EC55}" type="sibTrans" cxnId="{DA9E6E58-7610-4AE7-AD39-C73EA3897EFD}">
      <dgm:prSet/>
      <dgm:spPr/>
      <dgm:t>
        <a:bodyPr/>
        <a:lstStyle/>
        <a:p>
          <a:endParaRPr lang="en-GB"/>
        </a:p>
      </dgm:t>
    </dgm:pt>
    <dgm:pt modelId="{6D2235AD-E3AD-4FD6-89BB-A2A074517863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Special Education</a:t>
          </a:r>
          <a:endParaRPr lang="en-GB" dirty="0">
            <a:solidFill>
              <a:schemeClr val="accent2">
                <a:lumMod val="50000"/>
              </a:schemeClr>
            </a:solidFill>
          </a:endParaRPr>
        </a:p>
      </dgm:t>
    </dgm:pt>
    <dgm:pt modelId="{601D96BF-AE94-45E3-8C76-25C9A39C8AEC}" type="parTrans" cxnId="{3D5B8E80-259E-4008-94F4-BAFDEB5C24ED}">
      <dgm:prSet/>
      <dgm:spPr/>
      <dgm:t>
        <a:bodyPr/>
        <a:lstStyle/>
        <a:p>
          <a:endParaRPr lang="en-GB"/>
        </a:p>
      </dgm:t>
    </dgm:pt>
    <dgm:pt modelId="{D5A0829D-FB39-4D77-81C1-053B4B2DC9E2}" type="sibTrans" cxnId="{3D5B8E80-259E-4008-94F4-BAFDEB5C24ED}">
      <dgm:prSet/>
      <dgm:spPr/>
      <dgm:t>
        <a:bodyPr/>
        <a:lstStyle/>
        <a:p>
          <a:endParaRPr lang="en-GB"/>
        </a:p>
      </dgm:t>
    </dgm:pt>
    <dgm:pt modelId="{696E217D-7F9F-412F-9792-19B3EEC56978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Language and Intercultural Studies</a:t>
          </a:r>
          <a:endParaRPr lang="en-GB" dirty="0">
            <a:solidFill>
              <a:schemeClr val="accent2">
                <a:lumMod val="50000"/>
              </a:schemeClr>
            </a:solidFill>
          </a:endParaRPr>
        </a:p>
      </dgm:t>
    </dgm:pt>
    <dgm:pt modelId="{0684C299-C613-4DB5-92D9-3C11BD9C0249}" type="parTrans" cxnId="{A323A568-4E8C-4453-AB78-C37E6B181E59}">
      <dgm:prSet/>
      <dgm:spPr/>
      <dgm:t>
        <a:bodyPr/>
        <a:lstStyle/>
        <a:p>
          <a:endParaRPr lang="en-GB"/>
        </a:p>
      </dgm:t>
    </dgm:pt>
    <dgm:pt modelId="{3D4DCDA0-8D7E-4375-B09B-95D699E0610C}" type="sibTrans" cxnId="{A323A568-4E8C-4453-AB78-C37E6B181E59}">
      <dgm:prSet/>
      <dgm:spPr/>
      <dgm:t>
        <a:bodyPr/>
        <a:lstStyle/>
        <a:p>
          <a:endParaRPr lang="en-GB"/>
        </a:p>
      </dgm:t>
    </dgm:pt>
    <dgm:pt modelId="{74BDEAAF-0460-4AFA-9A4E-BA902EDA330A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Archaeology and Social Anthropology</a:t>
          </a:r>
          <a:endParaRPr lang="en-GB" dirty="0">
            <a:solidFill>
              <a:schemeClr val="accent2">
                <a:lumMod val="50000"/>
              </a:schemeClr>
            </a:solidFill>
          </a:endParaRPr>
        </a:p>
      </dgm:t>
    </dgm:pt>
    <dgm:pt modelId="{3E1C8783-B080-4203-8FA4-828BE4AE1927}" type="parTrans" cxnId="{9AB16076-F595-4A60-81BF-3874CEAC1DE9}">
      <dgm:prSet/>
      <dgm:spPr/>
      <dgm:t>
        <a:bodyPr/>
        <a:lstStyle/>
        <a:p>
          <a:endParaRPr lang="en-GB"/>
        </a:p>
      </dgm:t>
    </dgm:pt>
    <dgm:pt modelId="{583A397F-4410-46D2-83F8-A47CBB492B03}" type="sibTrans" cxnId="{9AB16076-F595-4A60-81BF-3874CEAC1DE9}">
      <dgm:prSet/>
      <dgm:spPr/>
      <dgm:t>
        <a:bodyPr/>
        <a:lstStyle/>
        <a:p>
          <a:endParaRPr lang="en-GB"/>
        </a:p>
      </dgm:t>
    </dgm:pt>
    <dgm:pt modelId="{34130F7F-25A0-460E-B4B5-F6BF0B095500}">
      <dgm:prSet phldrT="[Κείμενο]"/>
      <dgm:spPr>
        <a:solidFill>
          <a:schemeClr val="accent2">
            <a:lumMod val="40000"/>
            <a:lumOff val="60000"/>
          </a:schemeClr>
        </a:solidFill>
      </dgm:spPr>
      <dgm:t>
        <a:bodyPr vert="vert"/>
        <a:lstStyle/>
        <a:p>
          <a:r>
            <a:rPr lang="en-US" dirty="0">
              <a:solidFill>
                <a:schemeClr val="accent2">
                  <a:lumMod val="50000"/>
                </a:schemeClr>
              </a:solidFill>
            </a:rPr>
            <a:t>Culture, Creative media and Industries</a:t>
          </a:r>
          <a:endParaRPr lang="en-GB" dirty="0">
            <a:solidFill>
              <a:schemeClr val="accent2">
                <a:lumMod val="50000"/>
              </a:schemeClr>
            </a:solidFill>
          </a:endParaRPr>
        </a:p>
      </dgm:t>
    </dgm:pt>
    <dgm:pt modelId="{9F2549B6-0DA1-4EA5-99B5-840A8D8EA0A6}" type="parTrans" cxnId="{F15F7A60-3FCC-4162-976E-F2674308DBEB}">
      <dgm:prSet/>
      <dgm:spPr/>
      <dgm:t>
        <a:bodyPr/>
        <a:lstStyle/>
        <a:p>
          <a:endParaRPr lang="en-GB"/>
        </a:p>
      </dgm:t>
    </dgm:pt>
    <dgm:pt modelId="{26C22BFA-FC21-4AB7-A2BB-2C77543E2E27}" type="sibTrans" cxnId="{F15F7A60-3FCC-4162-976E-F2674308DBEB}">
      <dgm:prSet/>
      <dgm:spPr/>
      <dgm:t>
        <a:bodyPr/>
        <a:lstStyle/>
        <a:p>
          <a:endParaRPr lang="en-GB"/>
        </a:p>
      </dgm:t>
    </dgm:pt>
    <dgm:pt modelId="{10E9D47F-F102-41E2-801C-BBF69C535901}" type="pres">
      <dgm:prSet presAssocID="{3C7E5E7A-EECE-49D0-8182-4AA3E813188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46D3A36-8D70-4C55-840D-7603E67C782E}" type="pres">
      <dgm:prSet presAssocID="{81CFD6B8-48C6-47D2-A88A-875A74F0AD89}" presName="vertOne" presStyleCnt="0"/>
      <dgm:spPr/>
    </dgm:pt>
    <dgm:pt modelId="{50938BFF-85DB-4E86-A29D-41E843A6A5AC}" type="pres">
      <dgm:prSet presAssocID="{81CFD6B8-48C6-47D2-A88A-875A74F0AD89}" presName="txOne" presStyleLbl="node0" presStyleIdx="0" presStyleCnt="1">
        <dgm:presLayoutVars>
          <dgm:chPref val="3"/>
        </dgm:presLayoutVars>
      </dgm:prSet>
      <dgm:spPr/>
    </dgm:pt>
    <dgm:pt modelId="{127B93CC-0AB2-4318-AFA2-41A4DF3BA683}" type="pres">
      <dgm:prSet presAssocID="{81CFD6B8-48C6-47D2-A88A-875A74F0AD89}" presName="parTransOne" presStyleCnt="0"/>
      <dgm:spPr/>
    </dgm:pt>
    <dgm:pt modelId="{8F7BAF6C-1832-4EBE-A76A-F451801BB297}" type="pres">
      <dgm:prSet presAssocID="{81CFD6B8-48C6-47D2-A88A-875A74F0AD89}" presName="horzOne" presStyleCnt="0"/>
      <dgm:spPr/>
    </dgm:pt>
    <dgm:pt modelId="{82F0053E-B254-4735-91A6-BEFF855E285C}" type="pres">
      <dgm:prSet presAssocID="{C3167F82-6A6B-4954-8B6B-C3423C84C891}" presName="vertTwo" presStyleCnt="0"/>
      <dgm:spPr/>
    </dgm:pt>
    <dgm:pt modelId="{3BF918BE-137E-473C-9379-2839C3257D00}" type="pres">
      <dgm:prSet presAssocID="{C3167F82-6A6B-4954-8B6B-C3423C84C891}" presName="txTwo" presStyleLbl="node2" presStyleIdx="0" presStyleCnt="8">
        <dgm:presLayoutVars>
          <dgm:chPref val="3"/>
        </dgm:presLayoutVars>
      </dgm:prSet>
      <dgm:spPr/>
    </dgm:pt>
    <dgm:pt modelId="{BAEBFF68-9A6D-4138-8711-DBEE109E8BD7}" type="pres">
      <dgm:prSet presAssocID="{C3167F82-6A6B-4954-8B6B-C3423C84C891}" presName="parTransTwo" presStyleCnt="0"/>
      <dgm:spPr/>
    </dgm:pt>
    <dgm:pt modelId="{3A29F0D4-1F36-4695-B5D8-A72E15DCF3E0}" type="pres">
      <dgm:prSet presAssocID="{C3167F82-6A6B-4954-8B6B-C3423C84C891}" presName="horzTwo" presStyleCnt="0"/>
      <dgm:spPr/>
    </dgm:pt>
    <dgm:pt modelId="{53B31A8F-3804-4FB8-B731-A70FC34DB11F}" type="pres">
      <dgm:prSet presAssocID="{4EFB39F0-05F7-4983-884E-0D1E0A44AA54}" presName="vertThree" presStyleCnt="0"/>
      <dgm:spPr/>
    </dgm:pt>
    <dgm:pt modelId="{96DE551F-21F1-4B96-8E99-80E5A4AC5EE2}" type="pres">
      <dgm:prSet presAssocID="{4EFB39F0-05F7-4983-884E-0D1E0A44AA54}" presName="txThree" presStyleLbl="node3" presStyleIdx="0" presStyleCnt="6" custScaleY="183034">
        <dgm:presLayoutVars>
          <dgm:chPref val="3"/>
        </dgm:presLayoutVars>
      </dgm:prSet>
      <dgm:spPr/>
    </dgm:pt>
    <dgm:pt modelId="{86B2A801-5AD1-431E-B859-80E28A0E8987}" type="pres">
      <dgm:prSet presAssocID="{4EFB39F0-05F7-4983-884E-0D1E0A44AA54}" presName="horzThree" presStyleCnt="0"/>
      <dgm:spPr/>
    </dgm:pt>
    <dgm:pt modelId="{F1EB0505-BC45-4BA0-9894-F844C56C21F6}" type="pres">
      <dgm:prSet presAssocID="{0F4C718F-6F3D-4EB5-B1E6-765AF2BF60CE}" presName="sibSpaceThree" presStyleCnt="0"/>
      <dgm:spPr/>
    </dgm:pt>
    <dgm:pt modelId="{48E43971-1F25-4685-ACEF-7B21850EE71B}" type="pres">
      <dgm:prSet presAssocID="{F37DF12F-66F9-4F8F-B31D-44BF0F7CBB58}" presName="vertThree" presStyleCnt="0"/>
      <dgm:spPr/>
    </dgm:pt>
    <dgm:pt modelId="{3C6DD30F-E1F5-4472-85F7-15E6C64D7D4D}" type="pres">
      <dgm:prSet presAssocID="{F37DF12F-66F9-4F8F-B31D-44BF0F7CBB58}" presName="txThree" presStyleLbl="node3" presStyleIdx="1" presStyleCnt="6" custScaleY="183140">
        <dgm:presLayoutVars>
          <dgm:chPref val="3"/>
        </dgm:presLayoutVars>
      </dgm:prSet>
      <dgm:spPr/>
    </dgm:pt>
    <dgm:pt modelId="{E3EB76C8-6105-46AB-8AA7-B686A55DE66B}" type="pres">
      <dgm:prSet presAssocID="{F37DF12F-66F9-4F8F-B31D-44BF0F7CBB58}" presName="horzThree" presStyleCnt="0"/>
      <dgm:spPr/>
    </dgm:pt>
    <dgm:pt modelId="{23B516E8-1036-4EAD-8235-6996B4C3E974}" type="pres">
      <dgm:prSet presAssocID="{06EC41E1-4FB0-41B7-B8D0-22923E26EC55}" presName="sibSpaceThree" presStyleCnt="0"/>
      <dgm:spPr/>
    </dgm:pt>
    <dgm:pt modelId="{191AA887-E37A-4C3A-BE88-919092C4355D}" type="pres">
      <dgm:prSet presAssocID="{6D2235AD-E3AD-4FD6-89BB-A2A074517863}" presName="vertThree" presStyleCnt="0"/>
      <dgm:spPr/>
    </dgm:pt>
    <dgm:pt modelId="{B969A431-F1DD-49EC-A39E-E78EB1DB574E}" type="pres">
      <dgm:prSet presAssocID="{6D2235AD-E3AD-4FD6-89BB-A2A074517863}" presName="txThree" presStyleLbl="node3" presStyleIdx="2" presStyleCnt="6" custScaleY="183140">
        <dgm:presLayoutVars>
          <dgm:chPref val="3"/>
        </dgm:presLayoutVars>
      </dgm:prSet>
      <dgm:spPr/>
    </dgm:pt>
    <dgm:pt modelId="{AACF4A92-BEFC-4508-8E4D-2666B24B4DEE}" type="pres">
      <dgm:prSet presAssocID="{6D2235AD-E3AD-4FD6-89BB-A2A074517863}" presName="horzThree" presStyleCnt="0"/>
      <dgm:spPr/>
    </dgm:pt>
    <dgm:pt modelId="{8771F21B-76B8-4AF9-8981-E3DF991F12C7}" type="pres">
      <dgm:prSet presAssocID="{D5A0829D-FB39-4D77-81C1-053B4B2DC9E2}" presName="sibSpaceThree" presStyleCnt="0"/>
      <dgm:spPr/>
    </dgm:pt>
    <dgm:pt modelId="{FE4E3A08-67A7-463B-9ACD-D07D69AD81B4}" type="pres">
      <dgm:prSet presAssocID="{696E217D-7F9F-412F-9792-19B3EEC56978}" presName="vertThree" presStyleCnt="0"/>
      <dgm:spPr/>
    </dgm:pt>
    <dgm:pt modelId="{9E988F4D-010E-4D9F-8D1D-96A67BFFCC1A}" type="pres">
      <dgm:prSet presAssocID="{696E217D-7F9F-412F-9792-19B3EEC56978}" presName="txThree" presStyleLbl="node3" presStyleIdx="3" presStyleCnt="6" custScaleY="183140">
        <dgm:presLayoutVars>
          <dgm:chPref val="3"/>
        </dgm:presLayoutVars>
      </dgm:prSet>
      <dgm:spPr/>
    </dgm:pt>
    <dgm:pt modelId="{A8AFF07B-F962-4345-A0B1-26E6256EEE1A}" type="pres">
      <dgm:prSet presAssocID="{696E217D-7F9F-412F-9792-19B3EEC56978}" presName="horzThree" presStyleCnt="0"/>
      <dgm:spPr/>
    </dgm:pt>
    <dgm:pt modelId="{62322504-2075-4330-8FED-0FAEF8CC5C9F}" type="pres">
      <dgm:prSet presAssocID="{3D4DCDA0-8D7E-4375-B09B-95D699E0610C}" presName="sibSpaceThree" presStyleCnt="0"/>
      <dgm:spPr/>
    </dgm:pt>
    <dgm:pt modelId="{31F8463C-D55D-48ED-9BB6-559B8418EEDC}" type="pres">
      <dgm:prSet presAssocID="{74BDEAAF-0460-4AFA-9A4E-BA902EDA330A}" presName="vertThree" presStyleCnt="0"/>
      <dgm:spPr/>
    </dgm:pt>
    <dgm:pt modelId="{BFF48164-4073-465A-90DF-D01B8BFF0C2F}" type="pres">
      <dgm:prSet presAssocID="{74BDEAAF-0460-4AFA-9A4E-BA902EDA330A}" presName="txThree" presStyleLbl="node3" presStyleIdx="4" presStyleCnt="6" custScaleY="183140">
        <dgm:presLayoutVars>
          <dgm:chPref val="3"/>
        </dgm:presLayoutVars>
      </dgm:prSet>
      <dgm:spPr/>
    </dgm:pt>
    <dgm:pt modelId="{34656B5B-3D74-416D-B98C-B14B265BCB6F}" type="pres">
      <dgm:prSet presAssocID="{74BDEAAF-0460-4AFA-9A4E-BA902EDA330A}" presName="horzThree" presStyleCnt="0"/>
      <dgm:spPr/>
    </dgm:pt>
    <dgm:pt modelId="{F409AD88-712B-47D6-807D-EDBA57C87C80}" type="pres">
      <dgm:prSet presAssocID="{583A397F-4410-46D2-83F8-A47CBB492B03}" presName="sibSpaceThree" presStyleCnt="0"/>
      <dgm:spPr/>
    </dgm:pt>
    <dgm:pt modelId="{5FE15F7E-3EBC-4FF3-B2AA-E7A6F26C07CD}" type="pres">
      <dgm:prSet presAssocID="{34130F7F-25A0-460E-B4B5-F6BF0B095500}" presName="vertThree" presStyleCnt="0"/>
      <dgm:spPr/>
    </dgm:pt>
    <dgm:pt modelId="{57CD6B6B-CD91-4C84-80B6-3611DC2974C7}" type="pres">
      <dgm:prSet presAssocID="{34130F7F-25A0-460E-B4B5-F6BF0B095500}" presName="txThree" presStyleLbl="node3" presStyleIdx="5" presStyleCnt="6" custScaleY="183140">
        <dgm:presLayoutVars>
          <dgm:chPref val="3"/>
        </dgm:presLayoutVars>
      </dgm:prSet>
      <dgm:spPr/>
    </dgm:pt>
    <dgm:pt modelId="{8ED96BE7-33C8-4CC4-BF38-21EB8D15F32D}" type="pres">
      <dgm:prSet presAssocID="{34130F7F-25A0-460E-B4B5-F6BF0B095500}" presName="horzThree" presStyleCnt="0"/>
      <dgm:spPr/>
    </dgm:pt>
    <dgm:pt modelId="{2378FB65-6693-4C23-A29C-B7844094959A}" type="pres">
      <dgm:prSet presAssocID="{3FF3CAEB-FCF9-45FF-B6AE-549DACF5B302}" presName="sibSpaceTwo" presStyleCnt="0"/>
      <dgm:spPr/>
    </dgm:pt>
    <dgm:pt modelId="{2D191FB7-6FCD-41E7-93D2-8C7F6CF83B31}" type="pres">
      <dgm:prSet presAssocID="{DE4B6B83-B0E7-48E4-B7ED-A4E925211688}" presName="vertTwo" presStyleCnt="0"/>
      <dgm:spPr/>
    </dgm:pt>
    <dgm:pt modelId="{EACCFF0E-6AB8-4792-820A-6687248A6FB7}" type="pres">
      <dgm:prSet presAssocID="{DE4B6B83-B0E7-48E4-B7ED-A4E925211688}" presName="txTwo" presStyleLbl="node2" presStyleIdx="1" presStyleCnt="8" custScaleY="295883">
        <dgm:presLayoutVars>
          <dgm:chPref val="3"/>
        </dgm:presLayoutVars>
      </dgm:prSet>
      <dgm:spPr/>
    </dgm:pt>
    <dgm:pt modelId="{5747165B-E373-473A-B4C6-E930B81B8BE9}" type="pres">
      <dgm:prSet presAssocID="{DE4B6B83-B0E7-48E4-B7ED-A4E925211688}" presName="horzTwo" presStyleCnt="0"/>
      <dgm:spPr/>
    </dgm:pt>
    <dgm:pt modelId="{809372AC-5836-46C4-B399-8C09CC5F18FC}" type="pres">
      <dgm:prSet presAssocID="{CD0DA753-362C-4C99-A0A4-EFCCC6BBE9E4}" presName="sibSpaceTwo" presStyleCnt="0"/>
      <dgm:spPr/>
    </dgm:pt>
    <dgm:pt modelId="{8CE76F24-BEE5-4B8B-8D79-B3535CC60469}" type="pres">
      <dgm:prSet presAssocID="{065D2801-F906-4381-8A02-38C2D7447962}" presName="vertTwo" presStyleCnt="0"/>
      <dgm:spPr/>
    </dgm:pt>
    <dgm:pt modelId="{79C70F56-3ED8-479C-8B8D-EF99492EF981}" type="pres">
      <dgm:prSet presAssocID="{065D2801-F906-4381-8A02-38C2D7447962}" presName="txTwo" presStyleLbl="node2" presStyleIdx="2" presStyleCnt="8" custScaleY="295883">
        <dgm:presLayoutVars>
          <dgm:chPref val="3"/>
        </dgm:presLayoutVars>
      </dgm:prSet>
      <dgm:spPr/>
    </dgm:pt>
    <dgm:pt modelId="{9F5F9649-A6B2-4B61-92F7-778222DE86DA}" type="pres">
      <dgm:prSet presAssocID="{065D2801-F906-4381-8A02-38C2D7447962}" presName="horzTwo" presStyleCnt="0"/>
      <dgm:spPr/>
    </dgm:pt>
    <dgm:pt modelId="{A2DF9708-C6CF-4975-A48B-F3A9EBCE0CD6}" type="pres">
      <dgm:prSet presAssocID="{E294DF11-1AB8-48D0-8220-14CA708440E8}" presName="sibSpaceTwo" presStyleCnt="0"/>
      <dgm:spPr/>
    </dgm:pt>
    <dgm:pt modelId="{5577C284-7149-4337-A15E-8894F35CFD2D}" type="pres">
      <dgm:prSet presAssocID="{90B05088-2939-4346-B2EB-74289E0E99F0}" presName="vertTwo" presStyleCnt="0"/>
      <dgm:spPr/>
    </dgm:pt>
    <dgm:pt modelId="{2CE68EAF-1829-4DB6-9260-2201B0563846}" type="pres">
      <dgm:prSet presAssocID="{90B05088-2939-4346-B2EB-74289E0E99F0}" presName="txTwo" presStyleLbl="node2" presStyleIdx="3" presStyleCnt="8" custScaleY="295883">
        <dgm:presLayoutVars>
          <dgm:chPref val="3"/>
        </dgm:presLayoutVars>
      </dgm:prSet>
      <dgm:spPr/>
    </dgm:pt>
    <dgm:pt modelId="{CF031C47-A1D6-43B1-B845-BDE6048F7004}" type="pres">
      <dgm:prSet presAssocID="{90B05088-2939-4346-B2EB-74289E0E99F0}" presName="horzTwo" presStyleCnt="0"/>
      <dgm:spPr/>
    </dgm:pt>
    <dgm:pt modelId="{00428E52-7486-4688-8E10-0883DE7F6F0A}" type="pres">
      <dgm:prSet presAssocID="{044859D7-C23E-4AD1-A630-11AFBF39E29F}" presName="sibSpaceTwo" presStyleCnt="0"/>
      <dgm:spPr/>
    </dgm:pt>
    <dgm:pt modelId="{A59ADF99-E79C-41D0-9427-996D437F3E12}" type="pres">
      <dgm:prSet presAssocID="{4CCFFB90-29DE-4944-BAA6-CEB8800DA8B4}" presName="vertTwo" presStyleCnt="0"/>
      <dgm:spPr/>
    </dgm:pt>
    <dgm:pt modelId="{244D50B6-05B9-4EBE-BD6E-2E1BCA448E2E}" type="pres">
      <dgm:prSet presAssocID="{4CCFFB90-29DE-4944-BAA6-CEB8800DA8B4}" presName="txTwo" presStyleLbl="node2" presStyleIdx="4" presStyleCnt="8" custScaleY="295883">
        <dgm:presLayoutVars>
          <dgm:chPref val="3"/>
        </dgm:presLayoutVars>
      </dgm:prSet>
      <dgm:spPr/>
    </dgm:pt>
    <dgm:pt modelId="{942B6D87-1A79-4E9F-965F-23FF6F531E49}" type="pres">
      <dgm:prSet presAssocID="{4CCFFB90-29DE-4944-BAA6-CEB8800DA8B4}" presName="horzTwo" presStyleCnt="0"/>
      <dgm:spPr/>
    </dgm:pt>
    <dgm:pt modelId="{E714A2CB-FA2E-4128-A248-E2287A5786F4}" type="pres">
      <dgm:prSet presAssocID="{24F565CD-23A8-476C-8DCE-B3621463B07B}" presName="sibSpaceTwo" presStyleCnt="0"/>
      <dgm:spPr/>
    </dgm:pt>
    <dgm:pt modelId="{9B6ED4D1-8450-487D-8D5E-CD422C20DED1}" type="pres">
      <dgm:prSet presAssocID="{CA3B7CB0-7FCB-4992-BB95-DA8CF84BC3E1}" presName="vertTwo" presStyleCnt="0"/>
      <dgm:spPr/>
    </dgm:pt>
    <dgm:pt modelId="{A699E2D7-054D-4706-BE06-FE27E1A8BD90}" type="pres">
      <dgm:prSet presAssocID="{CA3B7CB0-7FCB-4992-BB95-DA8CF84BC3E1}" presName="txTwo" presStyleLbl="node2" presStyleIdx="5" presStyleCnt="8" custScaleY="295883">
        <dgm:presLayoutVars>
          <dgm:chPref val="3"/>
        </dgm:presLayoutVars>
      </dgm:prSet>
      <dgm:spPr/>
    </dgm:pt>
    <dgm:pt modelId="{31D0953C-6A1D-4C65-A6CF-FA2A454B42D2}" type="pres">
      <dgm:prSet presAssocID="{CA3B7CB0-7FCB-4992-BB95-DA8CF84BC3E1}" presName="horzTwo" presStyleCnt="0"/>
      <dgm:spPr/>
    </dgm:pt>
    <dgm:pt modelId="{A3C6D489-6B9C-4EF2-BD10-A01CCA4CF1E4}" type="pres">
      <dgm:prSet presAssocID="{6FD9FD79-C848-4613-BDD4-027943624549}" presName="sibSpaceTwo" presStyleCnt="0"/>
      <dgm:spPr/>
    </dgm:pt>
    <dgm:pt modelId="{AF5199BC-CE19-474A-ACB5-8B435BE70AC8}" type="pres">
      <dgm:prSet presAssocID="{8111B9EE-923E-4209-919B-034327E3FDA3}" presName="vertTwo" presStyleCnt="0"/>
      <dgm:spPr/>
    </dgm:pt>
    <dgm:pt modelId="{218A7D77-772B-4480-B878-A81F668B9134}" type="pres">
      <dgm:prSet presAssocID="{8111B9EE-923E-4209-919B-034327E3FDA3}" presName="txTwo" presStyleLbl="node2" presStyleIdx="6" presStyleCnt="8" custScaleY="295883">
        <dgm:presLayoutVars>
          <dgm:chPref val="3"/>
        </dgm:presLayoutVars>
      </dgm:prSet>
      <dgm:spPr/>
    </dgm:pt>
    <dgm:pt modelId="{1DA38FC9-69C9-4E06-814A-18249A1FD7F0}" type="pres">
      <dgm:prSet presAssocID="{8111B9EE-923E-4209-919B-034327E3FDA3}" presName="horzTwo" presStyleCnt="0"/>
      <dgm:spPr/>
    </dgm:pt>
    <dgm:pt modelId="{C600E56E-EA51-44D2-957F-0A20666E9711}" type="pres">
      <dgm:prSet presAssocID="{CCC6189A-A347-41E8-8217-36C621C642E7}" presName="sibSpaceTwo" presStyleCnt="0"/>
      <dgm:spPr/>
    </dgm:pt>
    <dgm:pt modelId="{DC3D06CC-86C0-42D5-980C-D67769A987A9}" type="pres">
      <dgm:prSet presAssocID="{BA04887E-E256-48DC-A05E-674431270A56}" presName="vertTwo" presStyleCnt="0"/>
      <dgm:spPr/>
    </dgm:pt>
    <dgm:pt modelId="{DC821B57-9B2F-49AF-9C53-047FC5B7CADE}" type="pres">
      <dgm:prSet presAssocID="{BA04887E-E256-48DC-A05E-674431270A56}" presName="txTwo" presStyleLbl="node2" presStyleIdx="7" presStyleCnt="8" custScaleY="295883">
        <dgm:presLayoutVars>
          <dgm:chPref val="3"/>
        </dgm:presLayoutVars>
      </dgm:prSet>
      <dgm:spPr/>
    </dgm:pt>
    <dgm:pt modelId="{922D2A87-736D-487D-BCDC-9AFCF9E7E5FD}" type="pres">
      <dgm:prSet presAssocID="{BA04887E-E256-48DC-A05E-674431270A56}" presName="horzTwo" presStyleCnt="0"/>
      <dgm:spPr/>
    </dgm:pt>
  </dgm:ptLst>
  <dgm:cxnLst>
    <dgm:cxn modelId="{29A4D723-9A36-4BE8-909B-60DECB304F35}" type="presOf" srcId="{8111B9EE-923E-4209-919B-034327E3FDA3}" destId="{218A7D77-772B-4480-B878-A81F668B9134}" srcOrd="0" destOrd="0" presId="urn:microsoft.com/office/officeart/2005/8/layout/hierarchy4"/>
    <dgm:cxn modelId="{2F647E2C-A0B1-44B7-8216-BE950987D550}" srcId="{3C7E5E7A-EECE-49D0-8182-4AA3E813188F}" destId="{81CFD6B8-48C6-47D2-A88A-875A74F0AD89}" srcOrd="0" destOrd="0" parTransId="{8355BFBB-0C8F-4E99-A570-7C8C9BB80563}" sibTransId="{F55A7C73-565B-45A4-8708-A4FFB8580CDA}"/>
    <dgm:cxn modelId="{930D002D-A7C9-425E-9BD7-AD7870E7364E}" type="presOf" srcId="{34130F7F-25A0-460E-B4B5-F6BF0B095500}" destId="{57CD6B6B-CD91-4C84-80B6-3611DC2974C7}" srcOrd="0" destOrd="0" presId="urn:microsoft.com/office/officeart/2005/8/layout/hierarchy4"/>
    <dgm:cxn modelId="{207D9D31-0FC2-459F-B5CB-51AE7F1CA57D}" srcId="{81CFD6B8-48C6-47D2-A88A-875A74F0AD89}" destId="{C3167F82-6A6B-4954-8B6B-C3423C84C891}" srcOrd="0" destOrd="0" parTransId="{5B358EB6-4EE4-4A57-961F-D6425E6D5479}" sibTransId="{3FF3CAEB-FCF9-45FF-B6AE-549DACF5B302}"/>
    <dgm:cxn modelId="{F15F7A60-3FCC-4162-976E-F2674308DBEB}" srcId="{C3167F82-6A6B-4954-8B6B-C3423C84C891}" destId="{34130F7F-25A0-460E-B4B5-F6BF0B095500}" srcOrd="5" destOrd="0" parTransId="{9F2549B6-0DA1-4EA5-99B5-840A8D8EA0A6}" sibTransId="{26C22BFA-FC21-4AB7-A2BB-2C77543E2E27}"/>
    <dgm:cxn modelId="{3A417B48-6B49-4588-9DD6-D8845D6BA36F}" type="presOf" srcId="{CA3B7CB0-7FCB-4992-BB95-DA8CF84BC3E1}" destId="{A699E2D7-054D-4706-BE06-FE27E1A8BD90}" srcOrd="0" destOrd="0" presId="urn:microsoft.com/office/officeart/2005/8/layout/hierarchy4"/>
    <dgm:cxn modelId="{A323A568-4E8C-4453-AB78-C37E6B181E59}" srcId="{C3167F82-6A6B-4954-8B6B-C3423C84C891}" destId="{696E217D-7F9F-412F-9792-19B3EEC56978}" srcOrd="3" destOrd="0" parTransId="{0684C299-C613-4DB5-92D9-3C11BD9C0249}" sibTransId="{3D4DCDA0-8D7E-4375-B09B-95D699E0610C}"/>
    <dgm:cxn modelId="{CB67AF48-03EB-4547-8294-56D17A5EBCF6}" srcId="{C3167F82-6A6B-4954-8B6B-C3423C84C891}" destId="{4EFB39F0-05F7-4983-884E-0D1E0A44AA54}" srcOrd="0" destOrd="0" parTransId="{588D775C-C8F1-4E8B-AF44-3AA6F5576538}" sibTransId="{0F4C718F-6F3D-4EB5-B1E6-765AF2BF60CE}"/>
    <dgm:cxn modelId="{18247A4A-9F15-47E4-AD58-A7981A9A48CC}" type="presOf" srcId="{DE4B6B83-B0E7-48E4-B7ED-A4E925211688}" destId="{EACCFF0E-6AB8-4792-820A-6687248A6FB7}" srcOrd="0" destOrd="0" presId="urn:microsoft.com/office/officeart/2005/8/layout/hierarchy4"/>
    <dgm:cxn modelId="{94487E6F-AE58-4F2F-BFD1-7DB3636427F7}" type="presOf" srcId="{81CFD6B8-48C6-47D2-A88A-875A74F0AD89}" destId="{50938BFF-85DB-4E86-A29D-41E843A6A5AC}" srcOrd="0" destOrd="0" presId="urn:microsoft.com/office/officeart/2005/8/layout/hierarchy4"/>
    <dgm:cxn modelId="{BB6EC070-FCA1-4717-97BE-BEDEF20D4E25}" srcId="{81CFD6B8-48C6-47D2-A88A-875A74F0AD89}" destId="{065D2801-F906-4381-8A02-38C2D7447962}" srcOrd="2" destOrd="0" parTransId="{A2E80F70-B42A-489A-A653-BB1802B6FB97}" sibTransId="{E294DF11-1AB8-48D0-8220-14CA708440E8}"/>
    <dgm:cxn modelId="{44617671-C604-479F-8109-72D868119E2A}" type="presOf" srcId="{3C7E5E7A-EECE-49D0-8182-4AA3E813188F}" destId="{10E9D47F-F102-41E2-801C-BBF69C535901}" srcOrd="0" destOrd="0" presId="urn:microsoft.com/office/officeart/2005/8/layout/hierarchy4"/>
    <dgm:cxn modelId="{98F76652-7EDD-43A5-8733-3D05DC861E36}" srcId="{81CFD6B8-48C6-47D2-A88A-875A74F0AD89}" destId="{BA04887E-E256-48DC-A05E-674431270A56}" srcOrd="7" destOrd="0" parTransId="{1DF68665-66A0-4562-A601-EA9A42193B81}" sibTransId="{FC8D4277-6FE0-4B36-A468-706A697975FB}"/>
    <dgm:cxn modelId="{9AB16076-F595-4A60-81BF-3874CEAC1DE9}" srcId="{C3167F82-6A6B-4954-8B6B-C3423C84C891}" destId="{74BDEAAF-0460-4AFA-9A4E-BA902EDA330A}" srcOrd="4" destOrd="0" parTransId="{3E1C8783-B080-4203-8FA4-828BE4AE1927}" sibTransId="{583A397F-4410-46D2-83F8-A47CBB492B03}"/>
    <dgm:cxn modelId="{7AAC6E56-EA4F-4C8F-BFE6-EB9F5FBD68E4}" type="presOf" srcId="{696E217D-7F9F-412F-9792-19B3EEC56978}" destId="{9E988F4D-010E-4D9F-8D1D-96A67BFFCC1A}" srcOrd="0" destOrd="0" presId="urn:microsoft.com/office/officeart/2005/8/layout/hierarchy4"/>
    <dgm:cxn modelId="{DA9E6E58-7610-4AE7-AD39-C73EA3897EFD}" srcId="{C3167F82-6A6B-4954-8B6B-C3423C84C891}" destId="{F37DF12F-66F9-4F8F-B31D-44BF0F7CBB58}" srcOrd="1" destOrd="0" parTransId="{F910DAF2-A86B-4CD0-A096-D6B376889ABC}" sibTransId="{06EC41E1-4FB0-41B7-B8D0-22923E26EC55}"/>
    <dgm:cxn modelId="{3D5B8E80-259E-4008-94F4-BAFDEB5C24ED}" srcId="{C3167F82-6A6B-4954-8B6B-C3423C84C891}" destId="{6D2235AD-E3AD-4FD6-89BB-A2A074517863}" srcOrd="2" destOrd="0" parTransId="{601D96BF-AE94-45E3-8C76-25C9A39C8AEC}" sibTransId="{D5A0829D-FB39-4D77-81C1-053B4B2DC9E2}"/>
    <dgm:cxn modelId="{CF13F983-DFA2-4BB8-B121-D752B61BB27E}" srcId="{81CFD6B8-48C6-47D2-A88A-875A74F0AD89}" destId="{DE4B6B83-B0E7-48E4-B7ED-A4E925211688}" srcOrd="1" destOrd="0" parTransId="{02D1874B-5478-480F-8766-C002A3838CC4}" sibTransId="{CD0DA753-362C-4C99-A0A4-EFCCC6BBE9E4}"/>
    <dgm:cxn modelId="{58AC2F9E-0CDF-4F2E-96B4-894903C964DE}" type="presOf" srcId="{BA04887E-E256-48DC-A05E-674431270A56}" destId="{DC821B57-9B2F-49AF-9C53-047FC5B7CADE}" srcOrd="0" destOrd="0" presId="urn:microsoft.com/office/officeart/2005/8/layout/hierarchy4"/>
    <dgm:cxn modelId="{5B95AC9E-A9CA-44F7-A6E8-876AB1D61A62}" type="presOf" srcId="{74BDEAAF-0460-4AFA-9A4E-BA902EDA330A}" destId="{BFF48164-4073-465A-90DF-D01B8BFF0C2F}" srcOrd="0" destOrd="0" presId="urn:microsoft.com/office/officeart/2005/8/layout/hierarchy4"/>
    <dgm:cxn modelId="{C5CC56A2-677B-424C-8821-5F4EE17C8436}" srcId="{81CFD6B8-48C6-47D2-A88A-875A74F0AD89}" destId="{CA3B7CB0-7FCB-4992-BB95-DA8CF84BC3E1}" srcOrd="5" destOrd="0" parTransId="{85AC2708-CB25-479A-B998-E3DBE8A771F8}" sibTransId="{6FD9FD79-C848-4613-BDD4-027943624549}"/>
    <dgm:cxn modelId="{C6BA31A5-73C6-472E-AF42-8A6B23791A16}" srcId="{81CFD6B8-48C6-47D2-A88A-875A74F0AD89}" destId="{8111B9EE-923E-4209-919B-034327E3FDA3}" srcOrd="6" destOrd="0" parTransId="{2469F1DB-4520-4721-B2A2-709DA10F497A}" sibTransId="{CCC6189A-A347-41E8-8217-36C621C642E7}"/>
    <dgm:cxn modelId="{56F2B3CB-9815-4027-8510-09D094E6D04D}" type="presOf" srcId="{C3167F82-6A6B-4954-8B6B-C3423C84C891}" destId="{3BF918BE-137E-473C-9379-2839C3257D00}" srcOrd="0" destOrd="0" presId="urn:microsoft.com/office/officeart/2005/8/layout/hierarchy4"/>
    <dgm:cxn modelId="{E38771D9-5807-4C49-A653-B09DF8B1CF9C}" type="presOf" srcId="{6D2235AD-E3AD-4FD6-89BB-A2A074517863}" destId="{B969A431-F1DD-49EC-A39E-E78EB1DB574E}" srcOrd="0" destOrd="0" presId="urn:microsoft.com/office/officeart/2005/8/layout/hierarchy4"/>
    <dgm:cxn modelId="{D05D28DC-A859-42E1-A185-17B63F78A9EA}" srcId="{81CFD6B8-48C6-47D2-A88A-875A74F0AD89}" destId="{90B05088-2939-4346-B2EB-74289E0E99F0}" srcOrd="3" destOrd="0" parTransId="{88A4389E-9154-4804-914A-093325876ED6}" sibTransId="{044859D7-C23E-4AD1-A630-11AFBF39E29F}"/>
    <dgm:cxn modelId="{6F9380E1-7EEE-4370-BE1E-834225EAF24F}" type="presOf" srcId="{F37DF12F-66F9-4F8F-B31D-44BF0F7CBB58}" destId="{3C6DD30F-E1F5-4472-85F7-15E6C64D7D4D}" srcOrd="0" destOrd="0" presId="urn:microsoft.com/office/officeart/2005/8/layout/hierarchy4"/>
    <dgm:cxn modelId="{1F1CA4E4-7B5F-4690-AA07-3B4B5FCE0847}" type="presOf" srcId="{4EFB39F0-05F7-4983-884E-0D1E0A44AA54}" destId="{96DE551F-21F1-4B96-8E99-80E5A4AC5EE2}" srcOrd="0" destOrd="0" presId="urn:microsoft.com/office/officeart/2005/8/layout/hierarchy4"/>
    <dgm:cxn modelId="{F42DD5EE-1804-4218-96E5-77449610300B}" srcId="{81CFD6B8-48C6-47D2-A88A-875A74F0AD89}" destId="{4CCFFB90-29DE-4944-BAA6-CEB8800DA8B4}" srcOrd="4" destOrd="0" parTransId="{1EC344DE-CF79-4A08-BB6B-35E6A1E76FE7}" sibTransId="{24F565CD-23A8-476C-8DCE-B3621463B07B}"/>
    <dgm:cxn modelId="{C1655BF2-374E-44BE-9832-2D394EB86740}" type="presOf" srcId="{4CCFFB90-29DE-4944-BAA6-CEB8800DA8B4}" destId="{244D50B6-05B9-4EBE-BD6E-2E1BCA448E2E}" srcOrd="0" destOrd="0" presId="urn:microsoft.com/office/officeart/2005/8/layout/hierarchy4"/>
    <dgm:cxn modelId="{50065AF5-4205-4254-880B-955748C4B465}" type="presOf" srcId="{065D2801-F906-4381-8A02-38C2D7447962}" destId="{79C70F56-3ED8-479C-8B8D-EF99492EF981}" srcOrd="0" destOrd="0" presId="urn:microsoft.com/office/officeart/2005/8/layout/hierarchy4"/>
    <dgm:cxn modelId="{49A5B7FA-C48D-4B29-B82B-0654422CF15D}" type="presOf" srcId="{90B05088-2939-4346-B2EB-74289E0E99F0}" destId="{2CE68EAF-1829-4DB6-9260-2201B0563846}" srcOrd="0" destOrd="0" presId="urn:microsoft.com/office/officeart/2005/8/layout/hierarchy4"/>
    <dgm:cxn modelId="{6C839CC2-54CB-4B66-AEA5-B52C25393349}" type="presParOf" srcId="{10E9D47F-F102-41E2-801C-BBF69C535901}" destId="{046D3A36-8D70-4C55-840D-7603E67C782E}" srcOrd="0" destOrd="0" presId="urn:microsoft.com/office/officeart/2005/8/layout/hierarchy4"/>
    <dgm:cxn modelId="{FB336E07-B16E-4B2A-B31D-DE92D5DDCC9D}" type="presParOf" srcId="{046D3A36-8D70-4C55-840D-7603E67C782E}" destId="{50938BFF-85DB-4E86-A29D-41E843A6A5AC}" srcOrd="0" destOrd="0" presId="urn:microsoft.com/office/officeart/2005/8/layout/hierarchy4"/>
    <dgm:cxn modelId="{403B4356-4C08-4289-8A86-B7EBFEB39CB2}" type="presParOf" srcId="{046D3A36-8D70-4C55-840D-7603E67C782E}" destId="{127B93CC-0AB2-4318-AFA2-41A4DF3BA683}" srcOrd="1" destOrd="0" presId="urn:microsoft.com/office/officeart/2005/8/layout/hierarchy4"/>
    <dgm:cxn modelId="{42CA5130-0F02-41B8-B5D2-E4A22C362E95}" type="presParOf" srcId="{046D3A36-8D70-4C55-840D-7603E67C782E}" destId="{8F7BAF6C-1832-4EBE-A76A-F451801BB297}" srcOrd="2" destOrd="0" presId="urn:microsoft.com/office/officeart/2005/8/layout/hierarchy4"/>
    <dgm:cxn modelId="{109752A7-D6AA-46CE-AAF2-B2C699DE3422}" type="presParOf" srcId="{8F7BAF6C-1832-4EBE-A76A-F451801BB297}" destId="{82F0053E-B254-4735-91A6-BEFF855E285C}" srcOrd="0" destOrd="0" presId="urn:microsoft.com/office/officeart/2005/8/layout/hierarchy4"/>
    <dgm:cxn modelId="{EFB0ECAA-1DA4-4A45-BBEC-E480C12689B9}" type="presParOf" srcId="{82F0053E-B254-4735-91A6-BEFF855E285C}" destId="{3BF918BE-137E-473C-9379-2839C3257D00}" srcOrd="0" destOrd="0" presId="urn:microsoft.com/office/officeart/2005/8/layout/hierarchy4"/>
    <dgm:cxn modelId="{6C40C740-6A31-4955-98E7-0D6B4C0FE877}" type="presParOf" srcId="{82F0053E-B254-4735-91A6-BEFF855E285C}" destId="{BAEBFF68-9A6D-4138-8711-DBEE109E8BD7}" srcOrd="1" destOrd="0" presId="urn:microsoft.com/office/officeart/2005/8/layout/hierarchy4"/>
    <dgm:cxn modelId="{D5241D90-4EB2-4CB0-BA06-B1E5D5D0A901}" type="presParOf" srcId="{82F0053E-B254-4735-91A6-BEFF855E285C}" destId="{3A29F0D4-1F36-4695-B5D8-A72E15DCF3E0}" srcOrd="2" destOrd="0" presId="urn:microsoft.com/office/officeart/2005/8/layout/hierarchy4"/>
    <dgm:cxn modelId="{5166E742-4892-443F-9E3E-60E7A0AA3204}" type="presParOf" srcId="{3A29F0D4-1F36-4695-B5D8-A72E15DCF3E0}" destId="{53B31A8F-3804-4FB8-B731-A70FC34DB11F}" srcOrd="0" destOrd="0" presId="urn:microsoft.com/office/officeart/2005/8/layout/hierarchy4"/>
    <dgm:cxn modelId="{BE454448-72B5-4ED2-BF55-C02065A926E4}" type="presParOf" srcId="{53B31A8F-3804-4FB8-B731-A70FC34DB11F}" destId="{96DE551F-21F1-4B96-8E99-80E5A4AC5EE2}" srcOrd="0" destOrd="0" presId="urn:microsoft.com/office/officeart/2005/8/layout/hierarchy4"/>
    <dgm:cxn modelId="{FDE5E7C2-2815-4AC8-8E66-47A8E2178C33}" type="presParOf" srcId="{53B31A8F-3804-4FB8-B731-A70FC34DB11F}" destId="{86B2A801-5AD1-431E-B859-80E28A0E8987}" srcOrd="1" destOrd="0" presId="urn:microsoft.com/office/officeart/2005/8/layout/hierarchy4"/>
    <dgm:cxn modelId="{A7E023A8-AB72-417E-9564-63341FE947BC}" type="presParOf" srcId="{3A29F0D4-1F36-4695-B5D8-A72E15DCF3E0}" destId="{F1EB0505-BC45-4BA0-9894-F844C56C21F6}" srcOrd="1" destOrd="0" presId="urn:microsoft.com/office/officeart/2005/8/layout/hierarchy4"/>
    <dgm:cxn modelId="{8DDDE498-B190-4A4C-9548-01E008951090}" type="presParOf" srcId="{3A29F0D4-1F36-4695-B5D8-A72E15DCF3E0}" destId="{48E43971-1F25-4685-ACEF-7B21850EE71B}" srcOrd="2" destOrd="0" presId="urn:microsoft.com/office/officeart/2005/8/layout/hierarchy4"/>
    <dgm:cxn modelId="{43201E70-022A-464E-9C0B-D46C7AF7F9C5}" type="presParOf" srcId="{48E43971-1F25-4685-ACEF-7B21850EE71B}" destId="{3C6DD30F-E1F5-4472-85F7-15E6C64D7D4D}" srcOrd="0" destOrd="0" presId="urn:microsoft.com/office/officeart/2005/8/layout/hierarchy4"/>
    <dgm:cxn modelId="{F741A8DA-F454-4BFA-AF99-F0E6DC0EBF59}" type="presParOf" srcId="{48E43971-1F25-4685-ACEF-7B21850EE71B}" destId="{E3EB76C8-6105-46AB-8AA7-B686A55DE66B}" srcOrd="1" destOrd="0" presId="urn:microsoft.com/office/officeart/2005/8/layout/hierarchy4"/>
    <dgm:cxn modelId="{852B1AE1-AFBF-4044-A7F2-2D9881E4B7B2}" type="presParOf" srcId="{3A29F0D4-1F36-4695-B5D8-A72E15DCF3E0}" destId="{23B516E8-1036-4EAD-8235-6996B4C3E974}" srcOrd="3" destOrd="0" presId="urn:microsoft.com/office/officeart/2005/8/layout/hierarchy4"/>
    <dgm:cxn modelId="{CD4AFC16-9635-4418-BAE1-8F091875F0B8}" type="presParOf" srcId="{3A29F0D4-1F36-4695-B5D8-A72E15DCF3E0}" destId="{191AA887-E37A-4C3A-BE88-919092C4355D}" srcOrd="4" destOrd="0" presId="urn:microsoft.com/office/officeart/2005/8/layout/hierarchy4"/>
    <dgm:cxn modelId="{FD49C73C-36EA-443B-B8DB-D2C95740B00D}" type="presParOf" srcId="{191AA887-E37A-4C3A-BE88-919092C4355D}" destId="{B969A431-F1DD-49EC-A39E-E78EB1DB574E}" srcOrd="0" destOrd="0" presId="urn:microsoft.com/office/officeart/2005/8/layout/hierarchy4"/>
    <dgm:cxn modelId="{9A158A6C-6798-49B9-99B2-E409CC3CFB41}" type="presParOf" srcId="{191AA887-E37A-4C3A-BE88-919092C4355D}" destId="{AACF4A92-BEFC-4508-8E4D-2666B24B4DEE}" srcOrd="1" destOrd="0" presId="urn:microsoft.com/office/officeart/2005/8/layout/hierarchy4"/>
    <dgm:cxn modelId="{68491176-8D31-459B-885A-75A36B4BA053}" type="presParOf" srcId="{3A29F0D4-1F36-4695-B5D8-A72E15DCF3E0}" destId="{8771F21B-76B8-4AF9-8981-E3DF991F12C7}" srcOrd="5" destOrd="0" presId="urn:microsoft.com/office/officeart/2005/8/layout/hierarchy4"/>
    <dgm:cxn modelId="{C609210E-87D4-4C5F-B0E8-A0EDCDCD3D71}" type="presParOf" srcId="{3A29F0D4-1F36-4695-B5D8-A72E15DCF3E0}" destId="{FE4E3A08-67A7-463B-9ACD-D07D69AD81B4}" srcOrd="6" destOrd="0" presId="urn:microsoft.com/office/officeart/2005/8/layout/hierarchy4"/>
    <dgm:cxn modelId="{A49E2632-843D-4CDF-810D-90358715AC7B}" type="presParOf" srcId="{FE4E3A08-67A7-463B-9ACD-D07D69AD81B4}" destId="{9E988F4D-010E-4D9F-8D1D-96A67BFFCC1A}" srcOrd="0" destOrd="0" presId="urn:microsoft.com/office/officeart/2005/8/layout/hierarchy4"/>
    <dgm:cxn modelId="{158C88A4-C09C-4D0A-BFAA-1F2E931C50E1}" type="presParOf" srcId="{FE4E3A08-67A7-463B-9ACD-D07D69AD81B4}" destId="{A8AFF07B-F962-4345-A0B1-26E6256EEE1A}" srcOrd="1" destOrd="0" presId="urn:microsoft.com/office/officeart/2005/8/layout/hierarchy4"/>
    <dgm:cxn modelId="{4D194791-0460-4794-94D3-6E034F576E0F}" type="presParOf" srcId="{3A29F0D4-1F36-4695-B5D8-A72E15DCF3E0}" destId="{62322504-2075-4330-8FED-0FAEF8CC5C9F}" srcOrd="7" destOrd="0" presId="urn:microsoft.com/office/officeart/2005/8/layout/hierarchy4"/>
    <dgm:cxn modelId="{426863D6-BFAD-4915-89F5-1A59E573E524}" type="presParOf" srcId="{3A29F0D4-1F36-4695-B5D8-A72E15DCF3E0}" destId="{31F8463C-D55D-48ED-9BB6-559B8418EEDC}" srcOrd="8" destOrd="0" presId="urn:microsoft.com/office/officeart/2005/8/layout/hierarchy4"/>
    <dgm:cxn modelId="{00A5F21D-1ACD-46F3-9B25-EA7C34A59521}" type="presParOf" srcId="{31F8463C-D55D-48ED-9BB6-559B8418EEDC}" destId="{BFF48164-4073-465A-90DF-D01B8BFF0C2F}" srcOrd="0" destOrd="0" presId="urn:microsoft.com/office/officeart/2005/8/layout/hierarchy4"/>
    <dgm:cxn modelId="{84F3786F-277E-4DC2-9E6F-D4171FED89A6}" type="presParOf" srcId="{31F8463C-D55D-48ED-9BB6-559B8418EEDC}" destId="{34656B5B-3D74-416D-B98C-B14B265BCB6F}" srcOrd="1" destOrd="0" presId="urn:microsoft.com/office/officeart/2005/8/layout/hierarchy4"/>
    <dgm:cxn modelId="{5843CFF8-4178-4243-8100-60CD152ACCAE}" type="presParOf" srcId="{3A29F0D4-1F36-4695-B5D8-A72E15DCF3E0}" destId="{F409AD88-712B-47D6-807D-EDBA57C87C80}" srcOrd="9" destOrd="0" presId="urn:microsoft.com/office/officeart/2005/8/layout/hierarchy4"/>
    <dgm:cxn modelId="{402F95A5-FBDA-40F2-929E-D94999F70E3D}" type="presParOf" srcId="{3A29F0D4-1F36-4695-B5D8-A72E15DCF3E0}" destId="{5FE15F7E-3EBC-4FF3-B2AA-E7A6F26C07CD}" srcOrd="10" destOrd="0" presId="urn:microsoft.com/office/officeart/2005/8/layout/hierarchy4"/>
    <dgm:cxn modelId="{C9126E5C-426A-4AA3-940A-6DDB44347A57}" type="presParOf" srcId="{5FE15F7E-3EBC-4FF3-B2AA-E7A6F26C07CD}" destId="{57CD6B6B-CD91-4C84-80B6-3611DC2974C7}" srcOrd="0" destOrd="0" presId="urn:microsoft.com/office/officeart/2005/8/layout/hierarchy4"/>
    <dgm:cxn modelId="{8FD17754-8C2D-4A80-B748-11077518C87E}" type="presParOf" srcId="{5FE15F7E-3EBC-4FF3-B2AA-E7A6F26C07CD}" destId="{8ED96BE7-33C8-4CC4-BF38-21EB8D15F32D}" srcOrd="1" destOrd="0" presId="urn:microsoft.com/office/officeart/2005/8/layout/hierarchy4"/>
    <dgm:cxn modelId="{93665F2C-4110-4E93-8842-E7DA995D147B}" type="presParOf" srcId="{8F7BAF6C-1832-4EBE-A76A-F451801BB297}" destId="{2378FB65-6693-4C23-A29C-B7844094959A}" srcOrd="1" destOrd="0" presId="urn:microsoft.com/office/officeart/2005/8/layout/hierarchy4"/>
    <dgm:cxn modelId="{60DE6716-6BE6-40C8-9BAB-BF1B0A236A01}" type="presParOf" srcId="{8F7BAF6C-1832-4EBE-A76A-F451801BB297}" destId="{2D191FB7-6FCD-41E7-93D2-8C7F6CF83B31}" srcOrd="2" destOrd="0" presId="urn:microsoft.com/office/officeart/2005/8/layout/hierarchy4"/>
    <dgm:cxn modelId="{958D8E4D-2376-4B92-BDA9-9EA36EFB304A}" type="presParOf" srcId="{2D191FB7-6FCD-41E7-93D2-8C7F6CF83B31}" destId="{EACCFF0E-6AB8-4792-820A-6687248A6FB7}" srcOrd="0" destOrd="0" presId="urn:microsoft.com/office/officeart/2005/8/layout/hierarchy4"/>
    <dgm:cxn modelId="{8FEAD7BE-009E-4D14-BDC7-DD95FB6E5504}" type="presParOf" srcId="{2D191FB7-6FCD-41E7-93D2-8C7F6CF83B31}" destId="{5747165B-E373-473A-B4C6-E930B81B8BE9}" srcOrd="1" destOrd="0" presId="urn:microsoft.com/office/officeart/2005/8/layout/hierarchy4"/>
    <dgm:cxn modelId="{67BCBF9B-4C82-4A05-888F-4C6449FE9510}" type="presParOf" srcId="{8F7BAF6C-1832-4EBE-A76A-F451801BB297}" destId="{809372AC-5836-46C4-B399-8C09CC5F18FC}" srcOrd="3" destOrd="0" presId="urn:microsoft.com/office/officeart/2005/8/layout/hierarchy4"/>
    <dgm:cxn modelId="{E0AB2C9E-306B-42BC-A07A-56E17ED44D57}" type="presParOf" srcId="{8F7BAF6C-1832-4EBE-A76A-F451801BB297}" destId="{8CE76F24-BEE5-4B8B-8D79-B3535CC60469}" srcOrd="4" destOrd="0" presId="urn:microsoft.com/office/officeart/2005/8/layout/hierarchy4"/>
    <dgm:cxn modelId="{3B69A252-9168-4AB4-9A10-4B08AE92ADC6}" type="presParOf" srcId="{8CE76F24-BEE5-4B8B-8D79-B3535CC60469}" destId="{79C70F56-3ED8-479C-8B8D-EF99492EF981}" srcOrd="0" destOrd="0" presId="urn:microsoft.com/office/officeart/2005/8/layout/hierarchy4"/>
    <dgm:cxn modelId="{C6B982A5-640C-42EF-A0CA-10EF607D485B}" type="presParOf" srcId="{8CE76F24-BEE5-4B8B-8D79-B3535CC60469}" destId="{9F5F9649-A6B2-4B61-92F7-778222DE86DA}" srcOrd="1" destOrd="0" presId="urn:microsoft.com/office/officeart/2005/8/layout/hierarchy4"/>
    <dgm:cxn modelId="{C6BC8F19-B039-4381-A94C-6F88F6E920F0}" type="presParOf" srcId="{8F7BAF6C-1832-4EBE-A76A-F451801BB297}" destId="{A2DF9708-C6CF-4975-A48B-F3A9EBCE0CD6}" srcOrd="5" destOrd="0" presId="urn:microsoft.com/office/officeart/2005/8/layout/hierarchy4"/>
    <dgm:cxn modelId="{5E3384BF-BADB-47F6-9887-58D2D4606247}" type="presParOf" srcId="{8F7BAF6C-1832-4EBE-A76A-F451801BB297}" destId="{5577C284-7149-4337-A15E-8894F35CFD2D}" srcOrd="6" destOrd="0" presId="urn:microsoft.com/office/officeart/2005/8/layout/hierarchy4"/>
    <dgm:cxn modelId="{EB83B5F6-E02C-408A-B8BE-26449DC914C8}" type="presParOf" srcId="{5577C284-7149-4337-A15E-8894F35CFD2D}" destId="{2CE68EAF-1829-4DB6-9260-2201B0563846}" srcOrd="0" destOrd="0" presId="urn:microsoft.com/office/officeart/2005/8/layout/hierarchy4"/>
    <dgm:cxn modelId="{6226A6F2-4A6F-45CE-9EE2-84C88BEE2364}" type="presParOf" srcId="{5577C284-7149-4337-A15E-8894F35CFD2D}" destId="{CF031C47-A1D6-43B1-B845-BDE6048F7004}" srcOrd="1" destOrd="0" presId="urn:microsoft.com/office/officeart/2005/8/layout/hierarchy4"/>
    <dgm:cxn modelId="{A5ECFD29-11FB-40C0-A700-B4A3E2D2B3C6}" type="presParOf" srcId="{8F7BAF6C-1832-4EBE-A76A-F451801BB297}" destId="{00428E52-7486-4688-8E10-0883DE7F6F0A}" srcOrd="7" destOrd="0" presId="urn:microsoft.com/office/officeart/2005/8/layout/hierarchy4"/>
    <dgm:cxn modelId="{8EFD4DDC-163E-4AD4-9840-AFC386DC9354}" type="presParOf" srcId="{8F7BAF6C-1832-4EBE-A76A-F451801BB297}" destId="{A59ADF99-E79C-41D0-9427-996D437F3E12}" srcOrd="8" destOrd="0" presId="urn:microsoft.com/office/officeart/2005/8/layout/hierarchy4"/>
    <dgm:cxn modelId="{2337CB1A-B356-4885-AACF-03E62719C25C}" type="presParOf" srcId="{A59ADF99-E79C-41D0-9427-996D437F3E12}" destId="{244D50B6-05B9-4EBE-BD6E-2E1BCA448E2E}" srcOrd="0" destOrd="0" presId="urn:microsoft.com/office/officeart/2005/8/layout/hierarchy4"/>
    <dgm:cxn modelId="{00D78A60-D48D-4F8A-A28B-84470D1D88AF}" type="presParOf" srcId="{A59ADF99-E79C-41D0-9427-996D437F3E12}" destId="{942B6D87-1A79-4E9F-965F-23FF6F531E49}" srcOrd="1" destOrd="0" presId="urn:microsoft.com/office/officeart/2005/8/layout/hierarchy4"/>
    <dgm:cxn modelId="{C8C8501F-F1DA-4B1E-B58A-41A42607A572}" type="presParOf" srcId="{8F7BAF6C-1832-4EBE-A76A-F451801BB297}" destId="{E714A2CB-FA2E-4128-A248-E2287A5786F4}" srcOrd="9" destOrd="0" presId="urn:microsoft.com/office/officeart/2005/8/layout/hierarchy4"/>
    <dgm:cxn modelId="{D524B24A-3E8B-4889-BB7A-AC4DBF8E491E}" type="presParOf" srcId="{8F7BAF6C-1832-4EBE-A76A-F451801BB297}" destId="{9B6ED4D1-8450-487D-8D5E-CD422C20DED1}" srcOrd="10" destOrd="0" presId="urn:microsoft.com/office/officeart/2005/8/layout/hierarchy4"/>
    <dgm:cxn modelId="{3DCEB1ED-A608-47F9-8D18-20EF85755EA1}" type="presParOf" srcId="{9B6ED4D1-8450-487D-8D5E-CD422C20DED1}" destId="{A699E2D7-054D-4706-BE06-FE27E1A8BD90}" srcOrd="0" destOrd="0" presId="urn:microsoft.com/office/officeart/2005/8/layout/hierarchy4"/>
    <dgm:cxn modelId="{4A6EBAE6-3350-4818-898F-FA7159B15A76}" type="presParOf" srcId="{9B6ED4D1-8450-487D-8D5E-CD422C20DED1}" destId="{31D0953C-6A1D-4C65-A6CF-FA2A454B42D2}" srcOrd="1" destOrd="0" presId="urn:microsoft.com/office/officeart/2005/8/layout/hierarchy4"/>
    <dgm:cxn modelId="{617CBE0B-DCFF-4FF5-8E1C-3CA3825E3FF9}" type="presParOf" srcId="{8F7BAF6C-1832-4EBE-A76A-F451801BB297}" destId="{A3C6D489-6B9C-4EF2-BD10-A01CCA4CF1E4}" srcOrd="11" destOrd="0" presId="urn:microsoft.com/office/officeart/2005/8/layout/hierarchy4"/>
    <dgm:cxn modelId="{91FC54B4-47C9-4418-9918-8DD8118422BC}" type="presParOf" srcId="{8F7BAF6C-1832-4EBE-A76A-F451801BB297}" destId="{AF5199BC-CE19-474A-ACB5-8B435BE70AC8}" srcOrd="12" destOrd="0" presId="urn:microsoft.com/office/officeart/2005/8/layout/hierarchy4"/>
    <dgm:cxn modelId="{4715F7D2-B2E0-4C5C-8343-268C82A21C7A}" type="presParOf" srcId="{AF5199BC-CE19-474A-ACB5-8B435BE70AC8}" destId="{218A7D77-772B-4480-B878-A81F668B9134}" srcOrd="0" destOrd="0" presId="urn:microsoft.com/office/officeart/2005/8/layout/hierarchy4"/>
    <dgm:cxn modelId="{6A3B4A2C-016F-4573-9A03-13816138A652}" type="presParOf" srcId="{AF5199BC-CE19-474A-ACB5-8B435BE70AC8}" destId="{1DA38FC9-69C9-4E06-814A-18249A1FD7F0}" srcOrd="1" destOrd="0" presId="urn:microsoft.com/office/officeart/2005/8/layout/hierarchy4"/>
    <dgm:cxn modelId="{42B70CAD-3156-4635-BA9E-E24D19BFD2BB}" type="presParOf" srcId="{8F7BAF6C-1832-4EBE-A76A-F451801BB297}" destId="{C600E56E-EA51-44D2-957F-0A20666E9711}" srcOrd="13" destOrd="0" presId="urn:microsoft.com/office/officeart/2005/8/layout/hierarchy4"/>
    <dgm:cxn modelId="{87578A97-770E-45EF-9D98-B1BC003BBFCF}" type="presParOf" srcId="{8F7BAF6C-1832-4EBE-A76A-F451801BB297}" destId="{DC3D06CC-86C0-42D5-980C-D67769A987A9}" srcOrd="14" destOrd="0" presId="urn:microsoft.com/office/officeart/2005/8/layout/hierarchy4"/>
    <dgm:cxn modelId="{01785225-9248-4EF3-AAC4-4FD11585642E}" type="presParOf" srcId="{DC3D06CC-86C0-42D5-980C-D67769A987A9}" destId="{DC821B57-9B2F-49AF-9C53-047FC5B7CADE}" srcOrd="0" destOrd="0" presId="urn:microsoft.com/office/officeart/2005/8/layout/hierarchy4"/>
    <dgm:cxn modelId="{F34F763A-8AE6-40A6-AB2D-075F0FD4AA37}" type="presParOf" srcId="{DC3D06CC-86C0-42D5-980C-D67769A987A9}" destId="{922D2A87-736D-487D-BCDC-9AFCF9E7E5F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38BFF-85DB-4E86-A29D-41E843A6A5AC}">
      <dsp:nvSpPr>
        <dsp:cNvPr id="0" name=""/>
        <dsp:cNvSpPr/>
      </dsp:nvSpPr>
      <dsp:spPr>
        <a:xfrm>
          <a:off x="7009" y="702"/>
          <a:ext cx="10958780" cy="11027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University of Thessaly</a:t>
          </a:r>
          <a:endParaRPr lang="en-GB" sz="4800" kern="1200" dirty="0"/>
        </a:p>
      </dsp:txBody>
      <dsp:txXfrm>
        <a:off x="39308" y="33001"/>
        <a:ext cx="10894182" cy="1038163"/>
      </dsp:txXfrm>
    </dsp:sp>
    <dsp:sp modelId="{3BF918BE-137E-473C-9379-2839C3257D00}">
      <dsp:nvSpPr>
        <dsp:cNvPr id="0" name=""/>
        <dsp:cNvSpPr/>
      </dsp:nvSpPr>
      <dsp:spPr>
        <a:xfrm>
          <a:off x="17706" y="1253182"/>
          <a:ext cx="4922947" cy="11027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Humanities and Social Sciences</a:t>
          </a:r>
          <a:endParaRPr lang="en-GB" sz="2800" kern="1200" dirty="0"/>
        </a:p>
      </dsp:txBody>
      <dsp:txXfrm>
        <a:off x="50005" y="1285481"/>
        <a:ext cx="4858349" cy="1038163"/>
      </dsp:txXfrm>
    </dsp:sp>
    <dsp:sp modelId="{96DE551F-21F1-4B96-8E99-80E5A4AC5EE2}">
      <dsp:nvSpPr>
        <dsp:cNvPr id="0" name=""/>
        <dsp:cNvSpPr/>
      </dsp:nvSpPr>
      <dsp:spPr>
        <a:xfrm>
          <a:off x="32094" y="2505663"/>
          <a:ext cx="788111" cy="20184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Primary Education</a:t>
          </a:r>
          <a:endParaRPr lang="en-GB" sz="1700" kern="1200" dirty="0"/>
        </a:p>
      </dsp:txBody>
      <dsp:txXfrm>
        <a:off x="55177" y="2528746"/>
        <a:ext cx="741945" cy="1972262"/>
      </dsp:txXfrm>
    </dsp:sp>
    <dsp:sp modelId="{3C6DD30F-E1F5-4472-85F7-15E6C64D7D4D}">
      <dsp:nvSpPr>
        <dsp:cNvPr id="0" name=""/>
        <dsp:cNvSpPr/>
      </dsp:nvSpPr>
      <dsp:spPr>
        <a:xfrm>
          <a:off x="853306" y="2505663"/>
          <a:ext cx="788111" cy="201959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accent2">
                  <a:lumMod val="50000"/>
                </a:schemeClr>
              </a:solidFill>
            </a:rPr>
            <a:t>Pre-School Education</a:t>
          </a:r>
          <a:endParaRPr lang="en-GB" sz="17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876389" y="2528746"/>
        <a:ext cx="741945" cy="1973431"/>
      </dsp:txXfrm>
    </dsp:sp>
    <dsp:sp modelId="{B969A431-F1DD-49EC-A39E-E78EB1DB574E}">
      <dsp:nvSpPr>
        <dsp:cNvPr id="0" name=""/>
        <dsp:cNvSpPr/>
      </dsp:nvSpPr>
      <dsp:spPr>
        <a:xfrm>
          <a:off x="1674518" y="2505663"/>
          <a:ext cx="788111" cy="201959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accent2">
                  <a:lumMod val="50000"/>
                </a:schemeClr>
              </a:solidFill>
            </a:rPr>
            <a:t>Special Education</a:t>
          </a:r>
          <a:endParaRPr lang="en-GB" sz="17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697601" y="2528746"/>
        <a:ext cx="741945" cy="1973431"/>
      </dsp:txXfrm>
    </dsp:sp>
    <dsp:sp modelId="{9E988F4D-010E-4D9F-8D1D-96A67BFFCC1A}">
      <dsp:nvSpPr>
        <dsp:cNvPr id="0" name=""/>
        <dsp:cNvSpPr/>
      </dsp:nvSpPr>
      <dsp:spPr>
        <a:xfrm>
          <a:off x="2495730" y="2505663"/>
          <a:ext cx="788111" cy="201959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accent2">
                  <a:lumMod val="50000"/>
                </a:schemeClr>
              </a:solidFill>
            </a:rPr>
            <a:t>Language and Intercultural Studies</a:t>
          </a:r>
          <a:endParaRPr lang="en-GB" sz="17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518813" y="2528746"/>
        <a:ext cx="741945" cy="1973431"/>
      </dsp:txXfrm>
    </dsp:sp>
    <dsp:sp modelId="{BFF48164-4073-465A-90DF-D01B8BFF0C2F}">
      <dsp:nvSpPr>
        <dsp:cNvPr id="0" name=""/>
        <dsp:cNvSpPr/>
      </dsp:nvSpPr>
      <dsp:spPr>
        <a:xfrm>
          <a:off x="3316942" y="2505663"/>
          <a:ext cx="788111" cy="201959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accent2">
                  <a:lumMod val="50000"/>
                </a:schemeClr>
              </a:solidFill>
            </a:rPr>
            <a:t>Archaeology and Social Anthropology</a:t>
          </a:r>
          <a:endParaRPr lang="en-GB" sz="17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340025" y="2528746"/>
        <a:ext cx="741945" cy="1973431"/>
      </dsp:txXfrm>
    </dsp:sp>
    <dsp:sp modelId="{57CD6B6B-CD91-4C84-80B6-3611DC2974C7}">
      <dsp:nvSpPr>
        <dsp:cNvPr id="0" name=""/>
        <dsp:cNvSpPr/>
      </dsp:nvSpPr>
      <dsp:spPr>
        <a:xfrm>
          <a:off x="4138154" y="2505663"/>
          <a:ext cx="788111" cy="201959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accent2">
                  <a:lumMod val="50000"/>
                </a:schemeClr>
              </a:solidFill>
            </a:rPr>
            <a:t>Culture, Creative media and Industries</a:t>
          </a:r>
          <a:endParaRPr lang="en-GB" sz="17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161237" y="2528746"/>
        <a:ext cx="741945" cy="1973431"/>
      </dsp:txXfrm>
    </dsp:sp>
    <dsp:sp modelId="{EACCFF0E-6AB8-4792-820A-6687248A6FB7}">
      <dsp:nvSpPr>
        <dsp:cNvPr id="0" name=""/>
        <dsp:cNvSpPr/>
      </dsp:nvSpPr>
      <dsp:spPr>
        <a:xfrm>
          <a:off x="5007114" y="1253182"/>
          <a:ext cx="792745" cy="326288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accent2">
                  <a:lumMod val="50000"/>
                </a:schemeClr>
              </a:solidFill>
            </a:rPr>
            <a:t>Polytechnic</a:t>
          </a:r>
          <a:endParaRPr lang="en-GB" sz="8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030333" y="1276401"/>
        <a:ext cx="746307" cy="3216445"/>
      </dsp:txXfrm>
    </dsp:sp>
    <dsp:sp modelId="{79C70F56-3ED8-479C-8B8D-EF99492EF981}">
      <dsp:nvSpPr>
        <dsp:cNvPr id="0" name=""/>
        <dsp:cNvSpPr/>
      </dsp:nvSpPr>
      <dsp:spPr>
        <a:xfrm>
          <a:off x="5866319" y="1253182"/>
          <a:ext cx="792745" cy="326288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C0504D">
                  <a:lumMod val="50000"/>
                </a:srgbClr>
              </a:solidFill>
              <a:latin typeface="Calibri"/>
              <a:ea typeface="+mn-ea"/>
              <a:cs typeface="+mn-cs"/>
            </a:rPr>
            <a:t>Sports</a:t>
          </a:r>
          <a:r>
            <a:rPr lang="en-US" sz="2400" kern="1200" dirty="0">
              <a:solidFill>
                <a:schemeClr val="accent2">
                  <a:lumMod val="50000"/>
                </a:schemeClr>
              </a:solidFill>
            </a:rPr>
            <a:t> Science &amp; </a:t>
          </a:r>
          <a:r>
            <a:rPr lang="en-US" sz="2400" kern="1200" dirty="0">
              <a:solidFill>
                <a:srgbClr val="C0504D">
                  <a:lumMod val="50000"/>
                </a:srgbClr>
              </a:solidFill>
              <a:latin typeface="Calibri"/>
              <a:ea typeface="+mn-ea"/>
              <a:cs typeface="+mn-cs"/>
            </a:rPr>
            <a:t>Nutrition</a:t>
          </a:r>
          <a:endParaRPr lang="en-GB" sz="2400" kern="1200" dirty="0">
            <a:solidFill>
              <a:srgbClr val="C0504D">
                <a:lumMod val="50000"/>
              </a:srgbClr>
            </a:solidFill>
            <a:latin typeface="Calibri"/>
            <a:ea typeface="+mn-ea"/>
            <a:cs typeface="+mn-cs"/>
          </a:endParaRPr>
        </a:p>
      </dsp:txBody>
      <dsp:txXfrm>
        <a:off x="5889538" y="1276401"/>
        <a:ext cx="746307" cy="3216445"/>
      </dsp:txXfrm>
    </dsp:sp>
    <dsp:sp modelId="{2CE68EAF-1829-4DB6-9260-2201B0563846}">
      <dsp:nvSpPr>
        <dsp:cNvPr id="0" name=""/>
        <dsp:cNvSpPr/>
      </dsp:nvSpPr>
      <dsp:spPr>
        <a:xfrm>
          <a:off x="6725525" y="1253182"/>
          <a:ext cx="792745" cy="326288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2">
                  <a:lumMod val="50000"/>
                </a:schemeClr>
              </a:solidFill>
            </a:rPr>
            <a:t>Medicine</a:t>
          </a:r>
          <a:endParaRPr lang="en-GB" sz="21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748744" y="1276401"/>
        <a:ext cx="746307" cy="3216445"/>
      </dsp:txXfrm>
    </dsp:sp>
    <dsp:sp modelId="{244D50B6-05B9-4EBE-BD6E-2E1BCA448E2E}">
      <dsp:nvSpPr>
        <dsp:cNvPr id="0" name=""/>
        <dsp:cNvSpPr/>
      </dsp:nvSpPr>
      <dsp:spPr>
        <a:xfrm>
          <a:off x="7584731" y="1253182"/>
          <a:ext cx="792745" cy="326288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2">
                  <a:lumMod val="50000"/>
                </a:schemeClr>
              </a:solidFill>
            </a:rPr>
            <a:t>Economics &amp; Administration</a:t>
          </a:r>
        </a:p>
      </dsp:txBody>
      <dsp:txXfrm>
        <a:off x="7607950" y="1276401"/>
        <a:ext cx="746307" cy="3216445"/>
      </dsp:txXfrm>
    </dsp:sp>
    <dsp:sp modelId="{A699E2D7-054D-4706-BE06-FE27E1A8BD90}">
      <dsp:nvSpPr>
        <dsp:cNvPr id="0" name=""/>
        <dsp:cNvSpPr/>
      </dsp:nvSpPr>
      <dsp:spPr>
        <a:xfrm>
          <a:off x="8443936" y="1253182"/>
          <a:ext cx="792745" cy="326288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2">
                  <a:lumMod val="50000"/>
                </a:schemeClr>
              </a:solidFill>
            </a:rPr>
            <a:t>Technology</a:t>
          </a:r>
        </a:p>
      </dsp:txBody>
      <dsp:txXfrm>
        <a:off x="8467155" y="1276401"/>
        <a:ext cx="746307" cy="3216445"/>
      </dsp:txXfrm>
    </dsp:sp>
    <dsp:sp modelId="{218A7D77-772B-4480-B878-A81F668B9134}">
      <dsp:nvSpPr>
        <dsp:cNvPr id="0" name=""/>
        <dsp:cNvSpPr/>
      </dsp:nvSpPr>
      <dsp:spPr>
        <a:xfrm>
          <a:off x="9303142" y="1253182"/>
          <a:ext cx="792745" cy="326288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2">
                  <a:lumMod val="50000"/>
                </a:schemeClr>
              </a:solidFill>
            </a:rPr>
            <a:t>Agricultural Sciences</a:t>
          </a:r>
        </a:p>
      </dsp:txBody>
      <dsp:txXfrm>
        <a:off x="9326361" y="1276401"/>
        <a:ext cx="746307" cy="3216445"/>
      </dsp:txXfrm>
    </dsp:sp>
    <dsp:sp modelId="{DC821B57-9B2F-49AF-9C53-047FC5B7CADE}">
      <dsp:nvSpPr>
        <dsp:cNvPr id="0" name=""/>
        <dsp:cNvSpPr/>
      </dsp:nvSpPr>
      <dsp:spPr>
        <a:xfrm>
          <a:off x="10162348" y="1253182"/>
          <a:ext cx="792745" cy="326288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accent2">
                  <a:lumMod val="50000"/>
                </a:schemeClr>
              </a:solidFill>
            </a:rPr>
            <a:t>Natural Sciences</a:t>
          </a:r>
        </a:p>
      </dsp:txBody>
      <dsp:txXfrm>
        <a:off x="10185567" y="1276401"/>
        <a:ext cx="746307" cy="3216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C33DA-1596-4E74-B28C-AEA3D9CA3C54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43020-9DCE-4E31-B48F-D0BD42289CA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43020-9DCE-4E31-B48F-D0BD42289CAA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1771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43020-9DCE-4E31-B48F-D0BD42289CAA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mandatory: should be attended</a:t>
            </a:r>
            <a:r>
              <a:rPr lang="en-US" baseline="0" dirty="0"/>
              <a:t> by </a:t>
            </a:r>
            <a:r>
              <a:rPr lang="en-US" dirty="0"/>
              <a:t>all students per semester in</a:t>
            </a:r>
            <a:r>
              <a:rPr lang="en-US" baseline="0" dirty="0"/>
              <a:t> order to graduate</a:t>
            </a:r>
            <a:r>
              <a:rPr lang="en-US" dirty="0"/>
              <a:t>,</a:t>
            </a:r>
            <a:r>
              <a:rPr lang="en-US" baseline="0" dirty="0"/>
              <a:t> they are associated with general and basic knowledge</a:t>
            </a:r>
          </a:p>
          <a:p>
            <a:pPr>
              <a:buFont typeface="Arial" charset="0"/>
              <a:buChar char="•"/>
            </a:pPr>
            <a:r>
              <a:rPr lang="en-US" baseline="0" dirty="0"/>
              <a:t>Optional: students can choose throughout  a variety of lessons which are offered per semester, they are </a:t>
            </a:r>
            <a:r>
              <a:rPr lang="en-US" baseline="0" dirty="0" err="1"/>
              <a:t>organised</a:t>
            </a:r>
            <a:r>
              <a:rPr lang="en-US" baseline="0" dirty="0"/>
              <a:t> in thematic courses e.g. psychology, </a:t>
            </a:r>
            <a:r>
              <a:rPr lang="en-US" baseline="0" dirty="0" err="1"/>
              <a:t>paedagogics</a:t>
            </a:r>
            <a:r>
              <a:rPr lang="en-US" baseline="0" dirty="0"/>
              <a:t>.. and they should also be attended by all students in order to graduate, but they choose how many and what kind of them will attend per semester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43020-9DCE-4E31-B48F-D0BD42289CAA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??? ΝΑ ΤΟ ΔΙΑΓΡΑΨΟΥΜΕ ???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43020-9DCE-4E31-B48F-D0BD42289CAA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??? ΝΑ ΤΟ ΔΙΑΓΡΑΨΟΥΜΕ ???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A43020-9DCE-4E31-B48F-D0BD42289CA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050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??? ΝΑ ΤΟ ΔΙΑΓΡΑΨΟΥΜΕ ???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A43020-9DCE-4E31-B48F-D0BD42289CA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4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2C1BAA-276A-4A41-9B57-6B528CB146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5654"/>
            <a:ext cx="12194914" cy="68836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16/6/2022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063552" y="188640"/>
            <a:ext cx="5184576" cy="842900"/>
          </a:xfrm>
          <a:solidFill>
            <a:srgbClr val="953735">
              <a:alpha val="50196"/>
            </a:srgb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of Thessaly</a:t>
            </a:r>
            <a:endParaRPr lang="el-GR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A368612-C6B0-4B5E-B509-D7A00D97B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9976" y="873055"/>
            <a:ext cx="5375920" cy="461665"/>
          </a:xfrm>
          <a:solidFill>
            <a:schemeClr val="accent2">
              <a:lumMod val="75000"/>
              <a:alpha val="74902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 of Primary Education</a:t>
            </a:r>
            <a:endParaRPr lang="en-GB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Υπότιτλος 2">
            <a:extLst>
              <a:ext uri="{FF2B5EF4-FFF2-40B4-BE49-F238E27FC236}">
                <a16:creationId xmlns:a16="http://schemas.microsoft.com/office/drawing/2014/main" id="{DF4ACD7B-5CA6-4C03-9001-23ADF46D5A43}"/>
              </a:ext>
            </a:extLst>
          </p:cNvPr>
          <p:cNvSpPr txBox="1">
            <a:spLocks/>
          </p:cNvSpPr>
          <p:nvPr/>
        </p:nvSpPr>
        <p:spPr>
          <a:xfrm>
            <a:off x="6672064" y="6237312"/>
            <a:ext cx="5375920" cy="473909"/>
          </a:xfrm>
          <a:prstGeom prst="rect">
            <a:avLst/>
          </a:prstGeom>
          <a:solidFill>
            <a:schemeClr val="accent2">
              <a:lumMod val="75000"/>
              <a:alpha val="85098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(</a:t>
            </a:r>
            <a:r>
              <a:rPr lang="en-US" sz="1600" dirty="0">
                <a:solidFill>
                  <a:srgbClr val="FFC000"/>
                </a:solidFill>
              </a:rPr>
              <a:t>with </a:t>
            </a:r>
            <a:r>
              <a:rPr lang="en-GB" sz="1600" dirty="0">
                <a:solidFill>
                  <a:srgbClr val="FFC000"/>
                </a:solidFill>
              </a:rPr>
              <a:t>credit</a:t>
            </a:r>
            <a:r>
              <a:rPr lang="en-US" sz="1600" dirty="0">
                <a:solidFill>
                  <a:srgbClr val="FFC000"/>
                </a:solidFill>
              </a:rPr>
              <a:t> to Christina </a:t>
            </a:r>
            <a:r>
              <a:rPr lang="en-US" sz="1600" dirty="0" err="1">
                <a:solidFill>
                  <a:srgbClr val="FFC000"/>
                </a:solidFill>
              </a:rPr>
              <a:t>Karasavva</a:t>
            </a:r>
            <a:r>
              <a:rPr lang="en-US" sz="1600" dirty="0">
                <a:solidFill>
                  <a:srgbClr val="FFC000"/>
                </a:solidFill>
              </a:rPr>
              <a:t> and Vicky </a:t>
            </a:r>
            <a:r>
              <a:rPr lang="en-US" sz="1600" dirty="0" err="1">
                <a:solidFill>
                  <a:srgbClr val="FFC000"/>
                </a:solidFill>
              </a:rPr>
              <a:t>Zafeiropoulou</a:t>
            </a:r>
            <a:r>
              <a:rPr lang="en-US" sz="1600" dirty="0">
                <a:solidFill>
                  <a:srgbClr val="FFC000"/>
                </a:solidFill>
              </a:rPr>
              <a:t> for helping prepare this presentation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GB" sz="1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62DF6CE1-2F5E-46E8-A519-95152ECCF9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4" y="92805"/>
            <a:ext cx="1535995" cy="15359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F4431E-A2A5-4B97-BCB9-07EE4875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274638"/>
            <a:ext cx="3960440" cy="1143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400" dirty="0"/>
              <a:t>Library</a:t>
            </a:r>
            <a:endParaRPr lang="en-GB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056" y="2564904"/>
            <a:ext cx="5238750" cy="381000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2" y="1556792"/>
            <a:ext cx="6408712" cy="364131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4868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D7713D-A2F4-46DA-BED2-175FE493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5800" y="274638"/>
            <a:ext cx="3096344" cy="1143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r>
              <a:rPr lang="en-US" dirty="0"/>
              <a:t>In addition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1" dirty="0"/>
              <a:t>Students have a </a:t>
            </a:r>
            <a:r>
              <a:rPr lang="en-US" sz="2000" b="1" i="1" dirty="0"/>
              <a:t>special card </a:t>
            </a:r>
            <a:r>
              <a:rPr lang="en-US" sz="2000" b="1" dirty="0"/>
              <a:t>from the </a:t>
            </a:r>
            <a:r>
              <a:rPr lang="en-US" sz="2000" b="1" dirty="0" err="1"/>
              <a:t>Uni</a:t>
            </a:r>
            <a:r>
              <a:rPr lang="en-US" sz="2000" b="1" dirty="0"/>
              <a:t> which provides them with: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Discounts in all means of public transport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Special prices in cafeterias and restaurants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Offers in other stores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Free lunches at </a:t>
            </a:r>
            <a:r>
              <a:rPr lang="en-US" sz="2000" dirty="0" err="1"/>
              <a:t>mensa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Groups of students organize: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trips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social events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sports tournaments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political activity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cultural events (e.g., lectures, movie shows, concerts etc.) 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  <a:buNone/>
            </a:pPr>
            <a:endParaRPr lang="el-GR" sz="20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A3BF1C5-F301-4178-B9DF-A40B7EFEA5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197600" y="1600201"/>
            <a:ext cx="5384800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35760" y="274638"/>
            <a:ext cx="5184576" cy="1143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The city of Volos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600" y="1600201"/>
            <a:ext cx="4550296" cy="492514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Located in the central </a:t>
            </a:r>
          </a:p>
          <a:p>
            <a:pPr marL="0" indent="0">
              <a:buNone/>
            </a:pPr>
            <a:r>
              <a:rPr lang="en-US" dirty="0"/>
              <a:t>Greece</a:t>
            </a:r>
          </a:p>
          <a:p>
            <a:pPr marL="0" indent="0">
              <a:buNone/>
            </a:pPr>
            <a:r>
              <a:rPr lang="en-US" dirty="0"/>
              <a:t>Uniquely situated in the </a:t>
            </a:r>
          </a:p>
          <a:p>
            <a:pPr marL="0" indent="0">
              <a:buNone/>
            </a:pPr>
            <a:r>
              <a:rPr lang="en-US" dirty="0"/>
              <a:t>Vicinity of sea and Mount </a:t>
            </a:r>
          </a:p>
          <a:p>
            <a:pPr marL="0" indent="0">
              <a:buNone/>
            </a:pPr>
            <a:r>
              <a:rPr lang="en-US" dirty="0"/>
              <a:t>Pelion, with extraordinary </a:t>
            </a:r>
          </a:p>
          <a:p>
            <a:pPr marL="0" indent="0">
              <a:buNone/>
            </a:pPr>
            <a:r>
              <a:rPr lang="en-US" dirty="0"/>
              <a:t>beaches  and picturesque </a:t>
            </a:r>
          </a:p>
          <a:p>
            <a:pPr marL="0" indent="0">
              <a:buNone/>
            </a:pPr>
            <a:r>
              <a:rPr lang="en-US" dirty="0"/>
              <a:t>villages</a:t>
            </a:r>
          </a:p>
          <a:p>
            <a:endParaRPr lang="en-US" dirty="0"/>
          </a:p>
          <a:p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867" y="1600201"/>
            <a:ext cx="6289424" cy="49251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88088" y="515106"/>
            <a:ext cx="2524481" cy="1111970"/>
          </a:xfr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/>
          <a:lstStyle/>
          <a:p>
            <a:r>
              <a:rPr lang="en-US" b="1" i="1" dirty="0"/>
              <a:t>Volos</a:t>
            </a:r>
            <a:endParaRPr lang="el-GR" b="1" i="1" dirty="0"/>
          </a:p>
        </p:txBody>
      </p:sp>
      <p:pic>
        <p:nvPicPr>
          <p:cNvPr id="5" name="4 - Εικόνα" descr="voloss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35" y="1196752"/>
            <a:ext cx="5741065" cy="2952328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7" name="6 - TextBox"/>
          <p:cNvSpPr txBox="1"/>
          <p:nvPr/>
        </p:nvSpPr>
        <p:spPr>
          <a:xfrm>
            <a:off x="1487488" y="1196752"/>
            <a:ext cx="2807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Saint Constantine</a:t>
            </a:r>
            <a:endParaRPr lang="el-GR" sz="28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072" y="2636912"/>
            <a:ext cx="5026505" cy="3769879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5846440" cy="1143000"/>
          </a:xfr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Mount Pelion</a:t>
            </a:r>
            <a:endParaRPr lang="el-GR" dirty="0"/>
          </a:p>
        </p:txBody>
      </p:sp>
      <p:pic>
        <p:nvPicPr>
          <p:cNvPr id="4" name="3 - Θέση περιεχομένου" descr="6-portaria-pelion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88847"/>
            <a:ext cx="6836802" cy="4525963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5 - Εικόνα" descr="Portaria-PelionVicky-Tsavdaridou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3219" y="604243"/>
            <a:ext cx="4229182" cy="2814756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6 - TextBox"/>
          <p:cNvSpPr txBox="1"/>
          <p:nvPr/>
        </p:nvSpPr>
        <p:spPr>
          <a:xfrm>
            <a:off x="8727952" y="3420504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</a:rPr>
              <a:t>PORTARIA VILLAGE</a:t>
            </a:r>
            <a:endParaRPr lang="el-GR" b="1" i="1" dirty="0">
              <a:solidFill>
                <a:srgbClr val="C00000"/>
              </a:solidFill>
            </a:endParaRPr>
          </a:p>
        </p:txBody>
      </p:sp>
      <p:pic>
        <p:nvPicPr>
          <p:cNvPr id="9" name="8 - Εικόνα" descr="moutzouth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1984" y="4355231"/>
            <a:ext cx="6088335" cy="2376264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9 - TextBox"/>
          <p:cNvSpPr txBox="1"/>
          <p:nvPr/>
        </p:nvSpPr>
        <p:spPr>
          <a:xfrm>
            <a:off x="4484031" y="6209780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</a:rPr>
              <a:t>MILIES</a:t>
            </a:r>
            <a:endParaRPr lang="el-GR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makrinitsa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424" y="404664"/>
            <a:ext cx="4499992" cy="288032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1026" name="Picture 2" descr="C:\Users\ΧΡΙΣΤΙΝΑ\Desktop\eikones\makrinitsa-pilio-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9026" y="404664"/>
            <a:ext cx="4228975" cy="28934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7" name="6 - TextBox"/>
          <p:cNvSpPr txBox="1"/>
          <p:nvPr/>
        </p:nvSpPr>
        <p:spPr>
          <a:xfrm>
            <a:off x="3261401" y="2808625"/>
            <a:ext cx="2123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</a:rPr>
              <a:t>MAKRYNITSA</a:t>
            </a:r>
            <a:endParaRPr lang="el-GR" sz="2400" b="1" i="1" dirty="0">
              <a:solidFill>
                <a:srgbClr val="FFC000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13" y="3911566"/>
            <a:ext cx="4355976" cy="2903984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799856" y="5661248"/>
            <a:ext cx="1800200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Damouchari</a:t>
            </a:r>
            <a:endParaRPr lang="el-GR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056" y="4076415"/>
            <a:ext cx="5148572" cy="2574286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Εικόνα" descr="xani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722" y="350688"/>
            <a:ext cx="5292080" cy="313937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9" name="8 - Εικόνα" descr="xio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9018" y="363217"/>
            <a:ext cx="3707904" cy="3140968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11" name="10 - TextBox"/>
          <p:cNvSpPr txBox="1"/>
          <p:nvPr/>
        </p:nvSpPr>
        <p:spPr>
          <a:xfrm>
            <a:off x="4613705" y="2966838"/>
            <a:ext cx="1584176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CHANIA</a:t>
            </a:r>
            <a:endParaRPr lang="el-GR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8256240" y="3207864"/>
            <a:ext cx="2093461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 CENTER</a:t>
            </a:r>
            <a:endParaRPr lang="el-GR" sz="28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6816081" y="5013177"/>
            <a:ext cx="2808311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</a:rPr>
              <a:t>…  ON THE ROAD TO PELION </a:t>
            </a:r>
            <a:endParaRPr lang="el-GR" sz="2800" b="1" i="1" dirty="0">
              <a:solidFill>
                <a:srgbClr val="002060"/>
              </a:solidFill>
            </a:endParaRPr>
          </a:p>
        </p:txBody>
      </p:sp>
      <p:pic>
        <p:nvPicPr>
          <p:cNvPr id="17" name="16 - Εικόνα" descr="Πήλιο1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562" y="3941677"/>
            <a:ext cx="4608511" cy="2916323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TextBox"/>
          <p:cNvSpPr txBox="1"/>
          <p:nvPr/>
        </p:nvSpPr>
        <p:spPr>
          <a:xfrm>
            <a:off x="6096000" y="47667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</a:rPr>
              <a:t>TSAGARADA VILLAGE</a:t>
            </a:r>
            <a:endParaRPr lang="el-GR" sz="2400" b="1" i="1" dirty="0">
              <a:solidFill>
                <a:srgbClr val="C00000"/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8688288" y="1147400"/>
            <a:ext cx="2304256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TSAGARADA BEACH </a:t>
            </a:r>
            <a:endParaRPr lang="el-GR" sz="2400" b="1" i="1" dirty="0">
              <a:solidFill>
                <a:srgbClr val="C00000"/>
              </a:solidFill>
            </a:endParaRPr>
          </a:p>
        </p:txBody>
      </p:sp>
      <p:sp>
        <p:nvSpPr>
          <p:cNvPr id="8" name="7 - Βέλος προς τα κάτω"/>
          <p:cNvSpPr/>
          <p:nvPr/>
        </p:nvSpPr>
        <p:spPr>
          <a:xfrm>
            <a:off x="9192344" y="1922223"/>
            <a:ext cx="360040" cy="5304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Δεξιό βέλος"/>
          <p:cNvSpPr/>
          <p:nvPr/>
        </p:nvSpPr>
        <p:spPr>
          <a:xfrm rot="10182850">
            <a:off x="5404169" y="741169"/>
            <a:ext cx="576064" cy="368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872" y="2501907"/>
            <a:ext cx="6768752" cy="4218553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255" y="479087"/>
            <a:ext cx="4739779" cy="3158618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834718" y="143223"/>
            <a:ext cx="3672408" cy="836712"/>
          </a:xfr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BEACHES</a:t>
            </a:r>
            <a:endParaRPr lang="el-GR" dirty="0"/>
          </a:p>
        </p:txBody>
      </p:sp>
      <p:pic>
        <p:nvPicPr>
          <p:cNvPr id="5" name="4 - Εικόνα" descr="potistika-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152" y="1275372"/>
            <a:ext cx="4097288" cy="2724696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6" name="5 - Εικόνα" descr="pelion_potisti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87488" y="3914187"/>
            <a:ext cx="4062696" cy="252028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922" y="3789040"/>
            <a:ext cx="4436541" cy="2770575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9" name="Θέση περιεχομένου 8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991544" y="1180825"/>
            <a:ext cx="4523531" cy="2819243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079776" y="274638"/>
            <a:ext cx="5544616" cy="1143000"/>
          </a:xfr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 anchor="ctr">
            <a:normAutofit fontScale="90000"/>
          </a:bodyPr>
          <a:lstStyle/>
          <a:p>
            <a:r>
              <a:rPr lang="en-US" dirty="0"/>
              <a:t>The University of Thessaly</a:t>
            </a: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5CFFEC52-A2D7-40EF-BBD0-561C280A73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19336" y="1627814"/>
            <a:ext cx="5859728" cy="492514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" name="2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5257799"/>
          </a:xfr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The University of Thessaly is the </a:t>
            </a:r>
            <a:r>
              <a:rPr lang="en-GB" sz="2000" dirty="0"/>
              <a:t>third largest university in Greece.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It was established in 1984.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Its administrative and academic </a:t>
            </a:r>
            <a:r>
              <a:rPr lang="en-US" sz="2000" dirty="0" err="1"/>
              <a:t>centre</a:t>
            </a:r>
            <a:r>
              <a:rPr lang="en-US" sz="2000" dirty="0"/>
              <a:t> is in the city of Volos.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There are five university campuses in: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Volos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Larissa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Trikala</a:t>
            </a:r>
          </a:p>
          <a:p>
            <a:pPr lvl="1">
              <a:lnSpc>
                <a:spcPct val="90000"/>
              </a:lnSpc>
            </a:pPr>
            <a:r>
              <a:rPr lang="en-US" sz="2000" dirty="0" err="1"/>
              <a:t>Karditsa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Lamia</a:t>
            </a:r>
          </a:p>
          <a:p>
            <a:pPr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The current (2021-2022) academic structure comprises 37 Departments, grouped in eight (8) Faculties.</a:t>
            </a:r>
            <a:endParaRPr lang="el-GR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CD1C31-F9C5-479E-9CC4-79C4DC063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274638"/>
            <a:ext cx="8928992" cy="1143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The Department of Primary Education</a:t>
            </a:r>
            <a:endParaRPr lang="en-GB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8E0BF9D1-3BC6-43AC-9AC0-ABB7B280D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580997"/>
              </p:ext>
            </p:extLst>
          </p:nvPr>
        </p:nvGraphicFramePr>
        <p:xfrm>
          <a:off x="609600" y="1700808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8919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999656" y="274638"/>
            <a:ext cx="5328592" cy="1143000"/>
          </a:xfrm>
          <a:solidFill>
            <a:schemeClr val="bg2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/>
              <a:t>Our community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95400" y="1935324"/>
            <a:ext cx="5688632" cy="3340967"/>
          </a:xfr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Approximately 1.000 undergraduate students</a:t>
            </a:r>
          </a:p>
          <a:p>
            <a:r>
              <a:rPr lang="en-US" dirty="0"/>
              <a:t>28 members of tenured faculty and teaching staff</a:t>
            </a:r>
          </a:p>
          <a:p>
            <a:r>
              <a:rPr lang="en-US" dirty="0"/>
              <a:t>Multiple adjuncts and teaching assistants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E0C25-929C-442C-8F60-D1C3A0432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48" y="1700808"/>
            <a:ext cx="5238750" cy="381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602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639616" y="274638"/>
            <a:ext cx="6120680" cy="1143000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b="1" dirty="0"/>
              <a:t>Undergraduate Studies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600" y="1600201"/>
            <a:ext cx="6350496" cy="4525963"/>
          </a:xfr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Typically, undergraduate studies last four years</a:t>
            </a:r>
          </a:p>
          <a:p>
            <a:r>
              <a:rPr lang="en-US" dirty="0"/>
              <a:t>The first two years tend to include more theoretical, core courses</a:t>
            </a:r>
          </a:p>
          <a:p>
            <a:r>
              <a:rPr lang="en-US" dirty="0"/>
              <a:t>The next two years tend to include more specialized courses, as well as didactics and the teaching practicum.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A34C8BC-4C94-42CD-AE74-1861D2F1E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601" y="1600201"/>
            <a:ext cx="4525962" cy="452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D846AD-7EBB-4255-AC62-6F7ABE7C3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1031016" cy="706090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at the Department of Primary Education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63352" y="1268760"/>
            <a:ext cx="8798768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361950" indent="-361950">
              <a:tabLst>
                <a:tab pos="361950" algn="l"/>
              </a:tabLst>
            </a:pPr>
            <a:r>
              <a:rPr lang="en-US" b="1" dirty="0"/>
              <a:t>Courses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en-US" dirty="0"/>
              <a:t>Either mandatory or optional*</a:t>
            </a:r>
          </a:p>
          <a:p>
            <a:pPr marL="361950" indent="-361950">
              <a:tabLst>
                <a:tab pos="361950" algn="l"/>
              </a:tabLst>
            </a:pPr>
            <a:r>
              <a:rPr lang="en-US" b="1" dirty="0"/>
              <a:t>Lessons</a:t>
            </a:r>
            <a:r>
              <a:rPr lang="en-US" dirty="0"/>
              <a:t>: Take place in amphitheaters, classrooms or labs. Additional support is available in the form of tutorials/individual consultations with teaching staff.</a:t>
            </a:r>
          </a:p>
          <a:p>
            <a:pPr marL="361950" indent="-361950">
              <a:tabLst>
                <a:tab pos="361950" algn="l"/>
              </a:tabLst>
            </a:pPr>
            <a:r>
              <a:rPr lang="en-US" b="1" dirty="0"/>
              <a:t>Evaluation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en-US" dirty="0"/>
              <a:t>Involves progress</a:t>
            </a:r>
            <a:r>
              <a:rPr lang="en-US" b="1" dirty="0"/>
              <a:t> </a:t>
            </a:r>
            <a:endParaRPr lang="el-GR" b="1" dirty="0"/>
          </a:p>
          <a:p>
            <a:pPr marL="0" indent="0">
              <a:buNone/>
              <a:tabLst>
                <a:tab pos="361950" algn="l"/>
              </a:tabLst>
            </a:pPr>
            <a:r>
              <a:rPr lang="en-US" dirty="0"/>
              <a:t>tests, individual or collaborative </a:t>
            </a:r>
            <a:endParaRPr lang="el-GR" dirty="0"/>
          </a:p>
          <a:p>
            <a:pPr marL="0" indent="0">
              <a:buNone/>
              <a:tabLst>
                <a:tab pos="361950" algn="l"/>
              </a:tabLst>
            </a:pPr>
            <a:r>
              <a:rPr lang="en-US" dirty="0"/>
              <a:t>term papers, and final exams</a:t>
            </a:r>
          </a:p>
          <a:p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7968" y="3645024"/>
            <a:ext cx="6205382" cy="2866111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55840" y="116632"/>
            <a:ext cx="4608512" cy="1143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r>
              <a:rPr lang="en-US" dirty="0"/>
              <a:t>The practicum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263352" y="1340768"/>
            <a:ext cx="5384800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The practicum is a hybrid form of gaining teaching experience, which includes university-based learning and a teaching placement.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It is divided into: </a:t>
            </a:r>
          </a:p>
          <a:p>
            <a:pPr marL="514350" indent="-514350">
              <a:lnSpc>
                <a:spcPct val="90000"/>
              </a:lnSpc>
              <a:buAutoNum type="alphaLcParenR"/>
            </a:pPr>
            <a:r>
              <a:rPr lang="en-US" sz="2400" dirty="0"/>
              <a:t>Group work facilitated by a member of faculty, which involves pre-teaching preparation and post-teaching reflections and feedback </a:t>
            </a:r>
          </a:p>
          <a:p>
            <a:pPr marL="514350" indent="-514350">
              <a:lnSpc>
                <a:spcPct val="90000"/>
              </a:lnSpc>
              <a:buAutoNum type="alphaLcParenR"/>
            </a:pPr>
            <a:r>
              <a:rPr lang="en-US" sz="2400" dirty="0"/>
              <a:t>Classroom observations and supervised teaching in local primary schools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188" y="2780928"/>
            <a:ext cx="6435450" cy="38650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F4431E-A2A5-4B97-BCB9-07EE4875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7848872" cy="1143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sz="4400" dirty="0"/>
              <a:t>Student support and pastoral care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9715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ym typeface="Wingdings" pitchFamily="2" charset="2"/>
              </a:rPr>
              <a:t></a:t>
            </a:r>
            <a:r>
              <a:rPr lang="en-US" b="1" dirty="0"/>
              <a:t>Dynamic presence in the society: </a:t>
            </a:r>
          </a:p>
          <a:p>
            <a:r>
              <a:rPr lang="en-US" dirty="0"/>
              <a:t>brings students in contact with the labor market through its </a:t>
            </a:r>
            <a:r>
              <a:rPr lang="en-US" i="1" dirty="0"/>
              <a:t>Career Office</a:t>
            </a:r>
            <a:r>
              <a:rPr lang="en-US" dirty="0"/>
              <a:t> </a:t>
            </a:r>
          </a:p>
          <a:p>
            <a:r>
              <a:rPr lang="en-US" dirty="0"/>
              <a:t>great deal of social activities and public lectures </a:t>
            </a:r>
          </a:p>
          <a:p>
            <a:r>
              <a:rPr lang="en-US" dirty="0"/>
              <a:t>cooperation between the University and the </a:t>
            </a:r>
            <a:r>
              <a:rPr lang="en-US" i="1" dirty="0"/>
              <a:t>National Radio of Volos </a:t>
            </a:r>
            <a:r>
              <a:rPr lang="en-US" dirty="0"/>
              <a:t>for the organization of radio broadcasts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F4431E-A2A5-4B97-BCB9-07EE4875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7848872" cy="1143000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sz="4400" dirty="0"/>
              <a:t>Student support and pastoral care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600" y="1600201"/>
            <a:ext cx="6566520" cy="4997151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>
                <a:sym typeface="Wingdings" pitchFamily="2" charset="2"/>
              </a:rPr>
              <a:t></a:t>
            </a:r>
            <a:r>
              <a:rPr lang="en-US" b="1" dirty="0"/>
              <a:t>Library</a:t>
            </a:r>
            <a:r>
              <a:rPr lang="en-US" dirty="0"/>
              <a:t>: studying and borrowing any kind of books</a:t>
            </a:r>
          </a:p>
          <a:p>
            <a:pPr>
              <a:buNone/>
            </a:pPr>
            <a:r>
              <a:rPr lang="en-US" b="1" dirty="0">
                <a:sym typeface="Wingdings" pitchFamily="2" charset="2"/>
              </a:rPr>
              <a:t></a:t>
            </a:r>
            <a:r>
              <a:rPr lang="en-US" b="1" dirty="0"/>
              <a:t>Dormitories</a:t>
            </a:r>
            <a:r>
              <a:rPr lang="en-US" dirty="0"/>
              <a:t>: place for 40 students, only for first-year students, for one year, under certain conditions depending on the income</a:t>
            </a:r>
          </a:p>
          <a:p>
            <a:pPr>
              <a:buNone/>
            </a:pPr>
            <a:r>
              <a:rPr lang="en-US" sz="3400" b="1" dirty="0">
                <a:sym typeface="Wingdings" pitchFamily="2" charset="2"/>
              </a:rPr>
              <a:t></a:t>
            </a:r>
            <a:r>
              <a:rPr lang="en-US" sz="3400" b="1" dirty="0"/>
              <a:t>Mensa</a:t>
            </a:r>
            <a:r>
              <a:rPr lang="en-US" dirty="0"/>
              <a:t>: subsidized or free food for students (breakfast, lunch, diner), depending on the students’ family income</a:t>
            </a:r>
          </a:p>
          <a:p>
            <a:pPr>
              <a:buNone/>
            </a:pPr>
            <a:r>
              <a:rPr lang="en-US" dirty="0">
                <a:sym typeface="Wingdings" pitchFamily="2" charset="2"/>
              </a:rPr>
              <a:t></a:t>
            </a:r>
            <a:r>
              <a:rPr lang="en-US" b="1" dirty="0">
                <a:sym typeface="Wingdings" pitchFamily="2" charset="2"/>
              </a:rPr>
              <a:t>Gym, theatrical </a:t>
            </a:r>
            <a:r>
              <a:rPr lang="en-US" b="1" i="1" dirty="0">
                <a:sym typeface="Wingdings" pitchFamily="2" charset="2"/>
              </a:rPr>
              <a:t>&amp; </a:t>
            </a:r>
            <a:r>
              <a:rPr lang="en-US" b="1" dirty="0">
                <a:sym typeface="Wingdings" pitchFamily="2" charset="2"/>
              </a:rPr>
              <a:t>musical groups</a:t>
            </a:r>
            <a:endParaRPr lang="en-US" b="1" dirty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3280" y="3796274"/>
            <a:ext cx="5304250" cy="2983641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120" y="1100448"/>
            <a:ext cx="3821410" cy="28660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7957341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636</Words>
  <Application>Microsoft Office PowerPoint</Application>
  <PresentationFormat>Widescreen</PresentationFormat>
  <Paragraphs>106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Θέμα του Office</vt:lpstr>
      <vt:lpstr>University of Thessaly</vt:lpstr>
      <vt:lpstr>The University of Thessaly</vt:lpstr>
      <vt:lpstr>The Department of Primary Education</vt:lpstr>
      <vt:lpstr>Our community</vt:lpstr>
      <vt:lpstr>Undergraduate Studies</vt:lpstr>
      <vt:lpstr>Learning at the Department of Primary Education</vt:lpstr>
      <vt:lpstr>The practicum</vt:lpstr>
      <vt:lpstr>Student support and pastoral care</vt:lpstr>
      <vt:lpstr>Student support and pastoral care</vt:lpstr>
      <vt:lpstr>Library</vt:lpstr>
      <vt:lpstr>In addition</vt:lpstr>
      <vt:lpstr>The city of Volos</vt:lpstr>
      <vt:lpstr>Volos</vt:lpstr>
      <vt:lpstr>Mount Pelion</vt:lpstr>
      <vt:lpstr>PowerPoint Presentation</vt:lpstr>
      <vt:lpstr>PowerPoint Presentation</vt:lpstr>
      <vt:lpstr>PowerPoint Presentation</vt:lpstr>
      <vt:lpstr>BEACHES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Ntinos Mavrakis</cp:lastModifiedBy>
  <cp:revision>82</cp:revision>
  <dcterms:created xsi:type="dcterms:W3CDTF">2014-09-23T12:36:25Z</dcterms:created>
  <dcterms:modified xsi:type="dcterms:W3CDTF">2022-06-16T07:33:31Z</dcterms:modified>
</cp:coreProperties>
</file>